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embeddedFontLst>
    <p:embeddedFont>
      <p:font typeface="MiSans" charset="-122" pitchFamily="34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3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0-3.jpg"/><Relationship Id="rId4" Type="http://schemas.openxmlformats.org/officeDocument/2006/relationships/image" Target="../media/image-10-4.jpg"/><Relationship Id="rId5" Type="http://schemas.openxmlformats.org/officeDocument/2006/relationships/image" Target="../media/image-10-5.jpg"/><Relationship Id="rId6" Type="http://schemas.openxmlformats.org/officeDocument/2006/relationships/image" Target="../media/image-4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3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4-4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4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4.jpg"/><Relationship Id="rId4" Type="http://schemas.openxmlformats.org/officeDocument/2006/relationships/image" Target="../media/image-16-4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7-3.jpg"/><Relationship Id="rId4" Type="http://schemas.openxmlformats.org/officeDocument/2006/relationships/image" Target="../media/image-17-4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13.png"/><Relationship Id="rId7" Type="http://schemas.openxmlformats.org/officeDocument/2006/relationships/image" Target="../media/image-4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image" Target="../media/image-2-3.png"/><Relationship Id="rId15" Type="http://schemas.openxmlformats.org/officeDocument/2006/relationships/image" Target="../media/image-2-8.png"/><Relationship Id="rId16" Type="http://schemas.openxmlformats.org/officeDocument/2006/relationships/image" Target="../media/image-2-13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png"/><Relationship Id="rId4" Type="http://schemas.openxmlformats.org/officeDocument/2006/relationships/image" Target="../media/image-4-4.png"/><Relationship Id="rId5" Type="http://schemas.openxmlformats.org/officeDocument/2006/relationships/image" Target="../media/image-6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4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png"/><Relationship Id="rId4" Type="http://schemas.openxmlformats.org/officeDocument/2006/relationships/image" Target="../media/image-2-8.png"/><Relationship Id="rId5" Type="http://schemas.openxmlformats.org/officeDocument/2006/relationships/image" Target="../media/image-6-3.png"/><Relationship Id="rId6" Type="http://schemas.openxmlformats.org/officeDocument/2006/relationships/image" Target="../media/image-2-8.png"/><Relationship Id="rId7" Type="http://schemas.openxmlformats.org/officeDocument/2006/relationships/image" Target="../media/image-6-3.png"/><Relationship Id="rId8" Type="http://schemas.openxmlformats.org/officeDocument/2006/relationships/image" Target="../media/image-2-8.png"/><Relationship Id="rId9" Type="http://schemas.openxmlformats.org/officeDocument/2006/relationships/image" Target="../media/image-2-13.png"/><Relationship Id="rId10" Type="http://schemas.openxmlformats.org/officeDocument/2006/relationships/image" Target="../media/image-4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4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jp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2-13.png"/><Relationship Id="rId8" Type="http://schemas.openxmlformats.org/officeDocument/2006/relationships/image" Target="../media/image-4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jpg"/><Relationship Id="rId6" Type="http://schemas.openxmlformats.org/officeDocument/2006/relationships/image" Target="../media/image-2-13.png"/><Relationship Id="rId7" Type="http://schemas.openxmlformats.org/officeDocument/2006/relationships/image" Target="../media/image-4-4.png"/><Relationship Id="rId8" Type="http://schemas.openxmlformats.org/officeDocument/2006/relationships/image" Target="../media/image-26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image" Target="../media/image-27-2.jpg"/><Relationship Id="rId3" Type="http://schemas.openxmlformats.org/officeDocument/2006/relationships/image" Target="../media/image-27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4-4.png"/><Relationship Id="rId5" Type="http://schemas.openxmlformats.org/officeDocument/2006/relationships/image" Target="../media/image-2-8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png"/><Relationship Id="rId4" Type="http://schemas.openxmlformats.org/officeDocument/2006/relationships/image" Target="../media/image-6-3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jpg"/><Relationship Id="rId4" Type="http://schemas.openxmlformats.org/officeDocument/2006/relationships/image" Target="../media/image-8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9-3.png"/><Relationship Id="rId4" Type="http://schemas.openxmlformats.org/officeDocument/2006/relationships/image" Target="../media/image-9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1006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给小车装上AI大脑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9:01-d2v6sjdnfo2stf9dkd10.jpg">    </p:cNvPr>
          <p:cNvPicPr>
            <a:picLocks noChangeAspect="1"/>
          </p:cNvPicPr>
          <p:nvPr/>
        </p:nvPicPr>
        <p:blipFill>
          <a:blip r:embed="rId3"/>
          <a:srcRect l="0" r="0" t="5684" b="568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9:01-d2v6sjdnfo2stf9dkd2g.jpg">    </p:cNvPr>
          <p:cNvPicPr>
            <a:picLocks noChangeAspect="1"/>
          </p:cNvPicPr>
          <p:nvPr/>
        </p:nvPicPr>
        <p:blipFill>
          <a:blip r:embed="rId4"/>
          <a:srcRect l="0" r="0" t="16763" b="16763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10" name="Text 5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8-13:49:01-d2v6sjdnfo2stf9dkd3g.jpg">    </p:cNvPr>
          <p:cNvPicPr>
            <a:picLocks noChangeAspect="1"/>
          </p:cNvPicPr>
          <p:nvPr/>
        </p:nvPicPr>
        <p:blipFill>
          <a:blip r:embed="rId5"/>
          <a:srcRect l="0" r="0" t="16763" b="16763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调参就是给车配眼镜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6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005" y="1602740"/>
            <a:ext cx="321945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参数调整的重要性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29005" y="2094230"/>
            <a:ext cx="3140710" cy="1652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参数调整就像是给小车配一副合适的眼镜，让它的动作更加精准。通过修改距离阈值、转弯速度等参数，我们可以让小车更好地适应不同的环境和任务。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202930" y="1648460"/>
            <a:ext cx="31413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参数调整的范围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94675" y="2105660"/>
            <a:ext cx="3220085" cy="164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在调整参数时，我们需要根据实际情况设定合理的范围。例如，距离阈值可以根据小车的车身长度和任务需求进行调整；转弯速度则需要根据小车的性能和场地条件来确定。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2790" y="4080510"/>
            <a:ext cx="3141332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参数调整的方法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42790" y="4512945"/>
            <a:ext cx="3219450" cy="1796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参数调整是一个不断尝试和优化的过程。我们需要先设定一个初始值，然后通过观察小车的行为来判断是否需要调整。如果小车的行为不符合预期，我们就需要逐步调整参数，直到找到最适合的值。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循迹实战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0" r="0" t="30185" b="36371"/>
          <a:stretch/>
        </p:blipFill>
        <p:spPr>
          <a:xfrm>
            <a:off x="0" y="1405890"/>
            <a:ext cx="12192000" cy="30587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356850" y="54038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356850" y="54038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949261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读取巡线传感器值并显示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2374" y="4669790"/>
            <a:ext cx="10107751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读取传感器值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239" y="5158740"/>
            <a:ext cx="11160642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在mBlock中，我们可以使用‘读取巡线传感器’积木来获取传感器的数值，并将其显示在舞台上。通过观察这些数值，我们可以验证传感器是否正常工作，并为后续的条件判断提供数据支持。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两传感器直行三段逻辑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直行逻辑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当左右巡线传感器都检测到黑线时，小车保持直行。这是循迹任务中最基本的状态，我们需要确保小车能够稳定地沿着黑线前进。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左转逻辑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如果左传感器检测到黑线而右传感器没有检测到，说明小车偏向右侧，需要向左调整方向。通过左转一定的角度，让小车重新回到黑线上。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右转逻辑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相反，如果右传感器检测到黑线而左传感器没有检测到，说明小车偏向左侧，需要向右调整方向。右转一定的角度后，小车可以继续沿着黑线前进。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0-d2v6sj5nfo2stf9dkd00.jpg">    </p:cNvPr>
          <p:cNvPicPr>
            <a:picLocks noChangeAspect="1"/>
          </p:cNvPicPr>
          <p:nvPr/>
        </p:nvPicPr>
        <p:blipFill>
          <a:blip r:embed="rId3"/>
          <a:srcRect l="26170" r="12484" t="249" b="-249"/>
          <a:stretch/>
        </p:blipFill>
        <p:spPr>
          <a:xfrm>
            <a:off x="7973695" y="0"/>
            <a:ext cx="4218305" cy="687514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转弯幅度与速度调优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3822" y="1544320"/>
            <a:ext cx="626105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转弯幅度调整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72845" y="1966595"/>
            <a:ext cx="6263005" cy="1365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转弯幅度的调整是循迹任务中的关键。如果转弯幅度太大，小车可能会偏离黑线；如果转弯幅度太小，小车又可能无法及时调整方向。我们需要通过多次实验，找到最适合的转弯幅度，让小车能够紧贴黑线前进。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73943" y="3893820"/>
            <a:ext cx="7041223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速度调整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72845" y="4378960"/>
            <a:ext cx="7043420" cy="1365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的调整也会影响小车的循迹效果。速度过快可能导致小车无法及时响应传感器的变化，从而偏离黑线；速度过慢则会影响任务的完成效率。我们需要根据小车的性能和场地条件，合理调整速度，让小车在循迹过程中既稳定又高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避障实战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08905" y="2054225"/>
            <a:ext cx="887095" cy="322897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5208905" y="2054225"/>
            <a:ext cx="887095" cy="3228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3"/>
          <a:srcRect l="7938" r="7278" t="7975" b="11824"/>
          <a:stretch/>
        </p:blipFill>
        <p:spPr>
          <a:xfrm>
            <a:off x="815368" y="1831975"/>
            <a:ext cx="5059680" cy="366966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52-d2v6sh5nfo2stf9dkcqg.png">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752590" y="1725930"/>
            <a:ext cx="30480" cy="618109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201275" y="643890"/>
            <a:ext cx="1160145" cy="666750"/>
          </a:xfrm>
          <a:custGeom>
            <a:avLst/>
            <a:gdLst/>
            <a:ahLst/>
            <a:cxnLst/>
            <a:rect l="l" t="t" r="r" b="b"/>
            <a:pathLst>
              <a:path w="1160145" h="666750">
                <a:moveTo>
                  <a:pt x="51650" y="23772"/>
                </a:moveTo>
                <a:cubicBezTo>
                  <a:pt x="51650" y="36952"/>
                  <a:pt x="39866" y="47636"/>
                  <a:pt x="25329" y="47636"/>
                </a:cubicBezTo>
                <a:cubicBezTo>
                  <a:pt x="10793" y="47636"/>
                  <a:pt x="-991" y="36952"/>
                  <a:pt x="-991" y="23772"/>
                </a:cubicBezTo>
                <a:cubicBezTo>
                  <a:pt x="-991" y="10591"/>
                  <a:pt x="10793" y="-93"/>
                  <a:pt x="25329" y="-93"/>
                </a:cubicBezTo>
                <a:cubicBezTo>
                  <a:pt x="39860" y="-100"/>
                  <a:pt x="51642" y="10576"/>
                  <a:pt x="51650" y="23749"/>
                </a:cubicBezTo>
                <a:cubicBezTo>
                  <a:pt x="51650" y="23757"/>
                  <a:pt x="51650" y="23764"/>
                  <a:pt x="51650" y="23772"/>
                </a:cubicBezTo>
                <a:close/>
                <a:moveTo>
                  <a:pt x="273361" y="23772"/>
                </a:moveTo>
                <a:cubicBezTo>
                  <a:pt x="273361" y="36952"/>
                  <a:pt x="261577" y="47636"/>
                  <a:pt x="247041" y="47636"/>
                </a:cubicBezTo>
                <a:cubicBezTo>
                  <a:pt x="232505" y="47636"/>
                  <a:pt x="220720" y="36952"/>
                  <a:pt x="220720" y="23772"/>
                </a:cubicBezTo>
                <a:cubicBezTo>
                  <a:pt x="220720" y="10591"/>
                  <a:pt x="232505" y="-93"/>
                  <a:pt x="247041" y="-93"/>
                </a:cubicBezTo>
                <a:cubicBezTo>
                  <a:pt x="261569" y="-77"/>
                  <a:pt x="273345" y="10598"/>
                  <a:pt x="273361" y="23772"/>
                </a:cubicBezTo>
                <a:close/>
                <a:moveTo>
                  <a:pt x="495012" y="23772"/>
                </a:moveTo>
                <a:cubicBezTo>
                  <a:pt x="495012" y="36952"/>
                  <a:pt x="483227" y="47636"/>
                  <a:pt x="468691" y="47636"/>
                </a:cubicBezTo>
                <a:cubicBezTo>
                  <a:pt x="454155" y="47636"/>
                  <a:pt x="442371" y="36952"/>
                  <a:pt x="442371" y="23772"/>
                </a:cubicBezTo>
                <a:cubicBezTo>
                  <a:pt x="442371" y="10591"/>
                  <a:pt x="454155" y="-93"/>
                  <a:pt x="468691" y="-93"/>
                </a:cubicBezTo>
                <a:cubicBezTo>
                  <a:pt x="483220" y="-100"/>
                  <a:pt x="495003" y="10576"/>
                  <a:pt x="495012" y="23749"/>
                </a:cubicBezTo>
                <a:cubicBezTo>
                  <a:pt x="495012" y="23757"/>
                  <a:pt x="495012" y="23764"/>
                  <a:pt x="495012" y="23772"/>
                </a:cubicBezTo>
                <a:close/>
                <a:moveTo>
                  <a:pt x="716723" y="23772"/>
                </a:moveTo>
                <a:cubicBezTo>
                  <a:pt x="716723" y="36952"/>
                  <a:pt x="704939" y="47636"/>
                  <a:pt x="690403" y="47636"/>
                </a:cubicBezTo>
                <a:cubicBezTo>
                  <a:pt x="675866" y="47636"/>
                  <a:pt x="664082" y="36952"/>
                  <a:pt x="664082" y="23772"/>
                </a:cubicBezTo>
                <a:cubicBezTo>
                  <a:pt x="664082" y="10591"/>
                  <a:pt x="675866" y="-93"/>
                  <a:pt x="690403" y="-93"/>
                </a:cubicBezTo>
                <a:cubicBezTo>
                  <a:pt x="704933" y="-100"/>
                  <a:pt x="716715" y="10576"/>
                  <a:pt x="716723" y="23749"/>
                </a:cubicBezTo>
                <a:cubicBezTo>
                  <a:pt x="716723" y="23757"/>
                  <a:pt x="716723" y="23764"/>
                  <a:pt x="716723" y="23772"/>
                </a:cubicBezTo>
                <a:close/>
                <a:moveTo>
                  <a:pt x="938435" y="23772"/>
                </a:moveTo>
                <a:cubicBezTo>
                  <a:pt x="938435" y="36952"/>
                  <a:pt x="926651" y="47636"/>
                  <a:pt x="912114" y="47636"/>
                </a:cubicBezTo>
                <a:cubicBezTo>
                  <a:pt x="897579" y="47636"/>
                  <a:pt x="885794" y="36952"/>
                  <a:pt x="885794" y="23772"/>
                </a:cubicBezTo>
                <a:cubicBezTo>
                  <a:pt x="885794" y="10591"/>
                  <a:pt x="897579" y="-93"/>
                  <a:pt x="912114" y="-93"/>
                </a:cubicBezTo>
                <a:cubicBezTo>
                  <a:pt x="926644" y="-100"/>
                  <a:pt x="938427" y="10576"/>
                  <a:pt x="938435" y="23749"/>
                </a:cubicBezTo>
                <a:cubicBezTo>
                  <a:pt x="938435" y="23757"/>
                  <a:pt x="938435" y="23764"/>
                  <a:pt x="938435" y="23772"/>
                </a:cubicBezTo>
                <a:close/>
                <a:moveTo>
                  <a:pt x="1160145" y="23772"/>
                </a:moveTo>
                <a:cubicBezTo>
                  <a:pt x="1160145" y="36952"/>
                  <a:pt x="1148361" y="47636"/>
                  <a:pt x="1133824" y="47636"/>
                </a:cubicBezTo>
                <a:cubicBezTo>
                  <a:pt x="1119288" y="47636"/>
                  <a:pt x="1107504" y="36952"/>
                  <a:pt x="1107504" y="23772"/>
                </a:cubicBezTo>
                <a:cubicBezTo>
                  <a:pt x="1107504" y="10591"/>
                  <a:pt x="1119288" y="-93"/>
                  <a:pt x="1133824" y="-93"/>
                </a:cubicBezTo>
                <a:cubicBezTo>
                  <a:pt x="1148353" y="-77"/>
                  <a:pt x="1160129" y="10598"/>
                  <a:pt x="1160145" y="23772"/>
                </a:cubicBezTo>
                <a:close/>
                <a:moveTo>
                  <a:pt x="51650" y="178550"/>
                </a:moveTo>
                <a:cubicBezTo>
                  <a:pt x="51650" y="191730"/>
                  <a:pt x="39866" y="202415"/>
                  <a:pt x="25329" y="202415"/>
                </a:cubicBezTo>
                <a:cubicBezTo>
                  <a:pt x="10793" y="202415"/>
                  <a:pt x="-991" y="191730"/>
                  <a:pt x="-991" y="178550"/>
                </a:cubicBezTo>
                <a:cubicBezTo>
                  <a:pt x="-991" y="165370"/>
                  <a:pt x="10793" y="154685"/>
                  <a:pt x="25329" y="154685"/>
                </a:cubicBezTo>
                <a:cubicBezTo>
                  <a:pt x="39860" y="154679"/>
                  <a:pt x="51642" y="165354"/>
                  <a:pt x="51650" y="178528"/>
                </a:cubicBezTo>
                <a:cubicBezTo>
                  <a:pt x="51650" y="178535"/>
                  <a:pt x="51650" y="178543"/>
                  <a:pt x="51650" y="178550"/>
                </a:cubicBezTo>
                <a:close/>
                <a:moveTo>
                  <a:pt x="273361" y="178550"/>
                </a:moveTo>
                <a:cubicBezTo>
                  <a:pt x="273361" y="191730"/>
                  <a:pt x="261577" y="202415"/>
                  <a:pt x="247041" y="202415"/>
                </a:cubicBezTo>
                <a:cubicBezTo>
                  <a:pt x="232505" y="202415"/>
                  <a:pt x="220720" y="191730"/>
                  <a:pt x="220720" y="178550"/>
                </a:cubicBezTo>
                <a:cubicBezTo>
                  <a:pt x="220720" y="165370"/>
                  <a:pt x="232505" y="154685"/>
                  <a:pt x="247041" y="154685"/>
                </a:cubicBezTo>
                <a:cubicBezTo>
                  <a:pt x="261569" y="154701"/>
                  <a:pt x="273345" y="165376"/>
                  <a:pt x="273361" y="178550"/>
                </a:cubicBezTo>
                <a:close/>
                <a:moveTo>
                  <a:pt x="495012" y="178550"/>
                </a:moveTo>
                <a:cubicBezTo>
                  <a:pt x="495012" y="191730"/>
                  <a:pt x="483227" y="202415"/>
                  <a:pt x="468691" y="202415"/>
                </a:cubicBezTo>
                <a:cubicBezTo>
                  <a:pt x="454155" y="202415"/>
                  <a:pt x="442371" y="191730"/>
                  <a:pt x="442371" y="178550"/>
                </a:cubicBezTo>
                <a:cubicBezTo>
                  <a:pt x="442371" y="165370"/>
                  <a:pt x="454155" y="154685"/>
                  <a:pt x="468691" y="154685"/>
                </a:cubicBezTo>
                <a:cubicBezTo>
                  <a:pt x="483220" y="154679"/>
                  <a:pt x="495003" y="165354"/>
                  <a:pt x="495012" y="178528"/>
                </a:cubicBezTo>
                <a:cubicBezTo>
                  <a:pt x="495012" y="178535"/>
                  <a:pt x="495012" y="178543"/>
                  <a:pt x="495012" y="178550"/>
                </a:cubicBezTo>
                <a:close/>
                <a:moveTo>
                  <a:pt x="716723" y="178550"/>
                </a:moveTo>
                <a:cubicBezTo>
                  <a:pt x="716723" y="191730"/>
                  <a:pt x="704939" y="202415"/>
                  <a:pt x="690403" y="202415"/>
                </a:cubicBezTo>
                <a:cubicBezTo>
                  <a:pt x="675866" y="202415"/>
                  <a:pt x="664082" y="191730"/>
                  <a:pt x="664082" y="178550"/>
                </a:cubicBezTo>
                <a:cubicBezTo>
                  <a:pt x="664082" y="165370"/>
                  <a:pt x="675866" y="154685"/>
                  <a:pt x="690403" y="154685"/>
                </a:cubicBezTo>
                <a:cubicBezTo>
                  <a:pt x="704933" y="154679"/>
                  <a:pt x="716715" y="165354"/>
                  <a:pt x="716723" y="178528"/>
                </a:cubicBezTo>
                <a:cubicBezTo>
                  <a:pt x="716723" y="178535"/>
                  <a:pt x="716723" y="178543"/>
                  <a:pt x="716723" y="178550"/>
                </a:cubicBezTo>
                <a:close/>
                <a:moveTo>
                  <a:pt x="938435" y="178550"/>
                </a:moveTo>
                <a:cubicBezTo>
                  <a:pt x="938435" y="191730"/>
                  <a:pt x="926651" y="202415"/>
                  <a:pt x="912114" y="202415"/>
                </a:cubicBezTo>
                <a:cubicBezTo>
                  <a:pt x="897579" y="202415"/>
                  <a:pt x="885794" y="191730"/>
                  <a:pt x="885794" y="178550"/>
                </a:cubicBezTo>
                <a:cubicBezTo>
                  <a:pt x="885794" y="165370"/>
                  <a:pt x="897579" y="154685"/>
                  <a:pt x="912114" y="154685"/>
                </a:cubicBezTo>
                <a:cubicBezTo>
                  <a:pt x="926644" y="154679"/>
                  <a:pt x="938427" y="165354"/>
                  <a:pt x="938435" y="178528"/>
                </a:cubicBezTo>
                <a:cubicBezTo>
                  <a:pt x="938435" y="178535"/>
                  <a:pt x="938435" y="178543"/>
                  <a:pt x="938435" y="178550"/>
                </a:cubicBezTo>
                <a:close/>
                <a:moveTo>
                  <a:pt x="1160145" y="178550"/>
                </a:moveTo>
                <a:cubicBezTo>
                  <a:pt x="1160145" y="191730"/>
                  <a:pt x="1148361" y="202415"/>
                  <a:pt x="1133824" y="202415"/>
                </a:cubicBezTo>
                <a:cubicBezTo>
                  <a:pt x="1119288" y="202415"/>
                  <a:pt x="1107504" y="191730"/>
                  <a:pt x="1107504" y="178550"/>
                </a:cubicBezTo>
                <a:cubicBezTo>
                  <a:pt x="1107504" y="165370"/>
                  <a:pt x="1119288" y="154685"/>
                  <a:pt x="1133824" y="154685"/>
                </a:cubicBezTo>
                <a:cubicBezTo>
                  <a:pt x="1148353" y="154701"/>
                  <a:pt x="1160129" y="165376"/>
                  <a:pt x="1160145" y="178550"/>
                </a:cubicBezTo>
                <a:close/>
                <a:moveTo>
                  <a:pt x="51650" y="333328"/>
                </a:moveTo>
                <a:cubicBezTo>
                  <a:pt x="51650" y="346509"/>
                  <a:pt x="39866" y="357193"/>
                  <a:pt x="25329" y="357193"/>
                </a:cubicBezTo>
                <a:cubicBezTo>
                  <a:pt x="10793" y="357193"/>
                  <a:pt x="-991" y="346509"/>
                  <a:pt x="-991" y="333328"/>
                </a:cubicBezTo>
                <a:cubicBezTo>
                  <a:pt x="-991" y="320148"/>
                  <a:pt x="10793" y="309464"/>
                  <a:pt x="25329" y="309464"/>
                </a:cubicBezTo>
                <a:cubicBezTo>
                  <a:pt x="39860" y="309457"/>
                  <a:pt x="51642" y="320132"/>
                  <a:pt x="51650" y="333305"/>
                </a:cubicBezTo>
                <a:cubicBezTo>
                  <a:pt x="51650" y="333313"/>
                  <a:pt x="51650" y="333321"/>
                  <a:pt x="51650" y="333328"/>
                </a:cubicBezTo>
                <a:close/>
                <a:moveTo>
                  <a:pt x="273361" y="333328"/>
                </a:moveTo>
                <a:cubicBezTo>
                  <a:pt x="273361" y="346509"/>
                  <a:pt x="261577" y="357193"/>
                  <a:pt x="247041" y="357193"/>
                </a:cubicBezTo>
                <a:cubicBezTo>
                  <a:pt x="232505" y="357193"/>
                  <a:pt x="220720" y="346509"/>
                  <a:pt x="220720" y="333328"/>
                </a:cubicBezTo>
                <a:cubicBezTo>
                  <a:pt x="220720" y="320148"/>
                  <a:pt x="232505" y="309464"/>
                  <a:pt x="247041" y="309464"/>
                </a:cubicBezTo>
                <a:cubicBezTo>
                  <a:pt x="261569" y="309479"/>
                  <a:pt x="273345" y="320155"/>
                  <a:pt x="273361" y="333328"/>
                </a:cubicBezTo>
                <a:close/>
                <a:moveTo>
                  <a:pt x="495012" y="333328"/>
                </a:moveTo>
                <a:cubicBezTo>
                  <a:pt x="495012" y="346509"/>
                  <a:pt x="483227" y="357193"/>
                  <a:pt x="468691" y="357193"/>
                </a:cubicBezTo>
                <a:cubicBezTo>
                  <a:pt x="454155" y="357193"/>
                  <a:pt x="442371" y="346509"/>
                  <a:pt x="442371" y="333328"/>
                </a:cubicBezTo>
                <a:cubicBezTo>
                  <a:pt x="442371" y="320148"/>
                  <a:pt x="454155" y="309464"/>
                  <a:pt x="468691" y="309464"/>
                </a:cubicBezTo>
                <a:cubicBezTo>
                  <a:pt x="483220" y="309457"/>
                  <a:pt x="495003" y="320132"/>
                  <a:pt x="495012" y="333305"/>
                </a:cubicBezTo>
                <a:cubicBezTo>
                  <a:pt x="495012" y="333313"/>
                  <a:pt x="495012" y="333321"/>
                  <a:pt x="495012" y="333328"/>
                </a:cubicBezTo>
                <a:close/>
                <a:moveTo>
                  <a:pt x="716723" y="333328"/>
                </a:moveTo>
                <a:cubicBezTo>
                  <a:pt x="716723" y="346509"/>
                  <a:pt x="704939" y="357193"/>
                  <a:pt x="690403" y="357193"/>
                </a:cubicBezTo>
                <a:cubicBezTo>
                  <a:pt x="675866" y="357193"/>
                  <a:pt x="664082" y="346509"/>
                  <a:pt x="664082" y="333328"/>
                </a:cubicBezTo>
                <a:cubicBezTo>
                  <a:pt x="664082" y="320148"/>
                  <a:pt x="675866" y="309464"/>
                  <a:pt x="690403" y="309464"/>
                </a:cubicBezTo>
                <a:cubicBezTo>
                  <a:pt x="704933" y="309457"/>
                  <a:pt x="716715" y="320132"/>
                  <a:pt x="716723" y="333305"/>
                </a:cubicBezTo>
                <a:cubicBezTo>
                  <a:pt x="716723" y="333313"/>
                  <a:pt x="716723" y="333321"/>
                  <a:pt x="716723" y="333328"/>
                </a:cubicBezTo>
                <a:close/>
                <a:moveTo>
                  <a:pt x="938435" y="333328"/>
                </a:moveTo>
                <a:cubicBezTo>
                  <a:pt x="938435" y="346509"/>
                  <a:pt x="926651" y="357193"/>
                  <a:pt x="912114" y="357193"/>
                </a:cubicBezTo>
                <a:cubicBezTo>
                  <a:pt x="897579" y="357193"/>
                  <a:pt x="885794" y="346509"/>
                  <a:pt x="885794" y="333328"/>
                </a:cubicBezTo>
                <a:cubicBezTo>
                  <a:pt x="885794" y="320148"/>
                  <a:pt x="897579" y="309464"/>
                  <a:pt x="912114" y="309464"/>
                </a:cubicBezTo>
                <a:cubicBezTo>
                  <a:pt x="926644" y="309457"/>
                  <a:pt x="938427" y="320132"/>
                  <a:pt x="938435" y="333305"/>
                </a:cubicBezTo>
                <a:cubicBezTo>
                  <a:pt x="938435" y="333313"/>
                  <a:pt x="938435" y="333321"/>
                  <a:pt x="938435" y="333328"/>
                </a:cubicBezTo>
                <a:close/>
                <a:moveTo>
                  <a:pt x="1160145" y="333328"/>
                </a:moveTo>
                <a:cubicBezTo>
                  <a:pt x="1160145" y="346509"/>
                  <a:pt x="1148361" y="357193"/>
                  <a:pt x="1133824" y="357193"/>
                </a:cubicBezTo>
                <a:cubicBezTo>
                  <a:pt x="1119288" y="357193"/>
                  <a:pt x="1107504" y="346509"/>
                  <a:pt x="1107504" y="333328"/>
                </a:cubicBezTo>
                <a:cubicBezTo>
                  <a:pt x="1107504" y="320148"/>
                  <a:pt x="1119288" y="309464"/>
                  <a:pt x="1133824" y="309464"/>
                </a:cubicBezTo>
                <a:cubicBezTo>
                  <a:pt x="1148353" y="309479"/>
                  <a:pt x="1160129" y="320155"/>
                  <a:pt x="1160145" y="333328"/>
                </a:cubicBezTo>
                <a:close/>
                <a:moveTo>
                  <a:pt x="51650" y="488107"/>
                </a:moveTo>
                <a:cubicBezTo>
                  <a:pt x="51650" y="501287"/>
                  <a:pt x="39866" y="511972"/>
                  <a:pt x="25329" y="511972"/>
                </a:cubicBezTo>
                <a:cubicBezTo>
                  <a:pt x="10793" y="511972"/>
                  <a:pt x="-991" y="501287"/>
                  <a:pt x="-991" y="488107"/>
                </a:cubicBezTo>
                <a:cubicBezTo>
                  <a:pt x="-991" y="474927"/>
                  <a:pt x="10793" y="464242"/>
                  <a:pt x="25329" y="464242"/>
                </a:cubicBezTo>
                <a:cubicBezTo>
                  <a:pt x="39860" y="464236"/>
                  <a:pt x="51642" y="474910"/>
                  <a:pt x="51650" y="488084"/>
                </a:cubicBezTo>
                <a:cubicBezTo>
                  <a:pt x="51650" y="488092"/>
                  <a:pt x="51650" y="488099"/>
                  <a:pt x="51650" y="488107"/>
                </a:cubicBezTo>
                <a:close/>
                <a:moveTo>
                  <a:pt x="273361" y="488107"/>
                </a:moveTo>
                <a:cubicBezTo>
                  <a:pt x="273361" y="501287"/>
                  <a:pt x="261577" y="511972"/>
                  <a:pt x="247041" y="511972"/>
                </a:cubicBezTo>
                <a:cubicBezTo>
                  <a:pt x="232505" y="511972"/>
                  <a:pt x="220720" y="501287"/>
                  <a:pt x="220720" y="488107"/>
                </a:cubicBezTo>
                <a:cubicBezTo>
                  <a:pt x="220720" y="474927"/>
                  <a:pt x="232505" y="464242"/>
                  <a:pt x="247041" y="464242"/>
                </a:cubicBezTo>
                <a:cubicBezTo>
                  <a:pt x="261569" y="464258"/>
                  <a:pt x="273345" y="474933"/>
                  <a:pt x="273361" y="488107"/>
                </a:cubicBezTo>
                <a:close/>
                <a:moveTo>
                  <a:pt x="495012" y="488107"/>
                </a:moveTo>
                <a:cubicBezTo>
                  <a:pt x="495012" y="501287"/>
                  <a:pt x="483227" y="511972"/>
                  <a:pt x="468691" y="511972"/>
                </a:cubicBezTo>
                <a:cubicBezTo>
                  <a:pt x="454155" y="511972"/>
                  <a:pt x="442371" y="501287"/>
                  <a:pt x="442371" y="488107"/>
                </a:cubicBezTo>
                <a:cubicBezTo>
                  <a:pt x="442371" y="474927"/>
                  <a:pt x="454155" y="464242"/>
                  <a:pt x="468691" y="464242"/>
                </a:cubicBezTo>
                <a:cubicBezTo>
                  <a:pt x="483220" y="464236"/>
                  <a:pt x="495003" y="474910"/>
                  <a:pt x="495012" y="488084"/>
                </a:cubicBezTo>
                <a:cubicBezTo>
                  <a:pt x="495012" y="488092"/>
                  <a:pt x="495012" y="488099"/>
                  <a:pt x="495012" y="488107"/>
                </a:cubicBezTo>
                <a:close/>
                <a:moveTo>
                  <a:pt x="716723" y="488107"/>
                </a:moveTo>
                <a:cubicBezTo>
                  <a:pt x="716723" y="501287"/>
                  <a:pt x="704939" y="511972"/>
                  <a:pt x="690403" y="511972"/>
                </a:cubicBezTo>
                <a:cubicBezTo>
                  <a:pt x="675866" y="511972"/>
                  <a:pt x="664082" y="501287"/>
                  <a:pt x="664082" y="488107"/>
                </a:cubicBezTo>
                <a:cubicBezTo>
                  <a:pt x="664082" y="474927"/>
                  <a:pt x="675866" y="464242"/>
                  <a:pt x="690403" y="464242"/>
                </a:cubicBezTo>
                <a:cubicBezTo>
                  <a:pt x="704933" y="464236"/>
                  <a:pt x="716715" y="474910"/>
                  <a:pt x="716723" y="488084"/>
                </a:cubicBezTo>
                <a:cubicBezTo>
                  <a:pt x="716723" y="488092"/>
                  <a:pt x="716723" y="488099"/>
                  <a:pt x="716723" y="488107"/>
                </a:cubicBezTo>
                <a:close/>
                <a:moveTo>
                  <a:pt x="938435" y="488107"/>
                </a:moveTo>
                <a:cubicBezTo>
                  <a:pt x="938435" y="501287"/>
                  <a:pt x="926651" y="511972"/>
                  <a:pt x="912114" y="511972"/>
                </a:cubicBezTo>
                <a:cubicBezTo>
                  <a:pt x="897579" y="511972"/>
                  <a:pt x="885794" y="501287"/>
                  <a:pt x="885794" y="488107"/>
                </a:cubicBezTo>
                <a:cubicBezTo>
                  <a:pt x="885794" y="474927"/>
                  <a:pt x="897579" y="464242"/>
                  <a:pt x="912114" y="464242"/>
                </a:cubicBezTo>
                <a:cubicBezTo>
                  <a:pt x="926644" y="464236"/>
                  <a:pt x="938427" y="474910"/>
                  <a:pt x="938435" y="488084"/>
                </a:cubicBezTo>
                <a:cubicBezTo>
                  <a:pt x="938435" y="488092"/>
                  <a:pt x="938435" y="488099"/>
                  <a:pt x="938435" y="488107"/>
                </a:cubicBezTo>
                <a:close/>
                <a:moveTo>
                  <a:pt x="1160145" y="488107"/>
                </a:moveTo>
                <a:cubicBezTo>
                  <a:pt x="1160145" y="501287"/>
                  <a:pt x="1148361" y="511972"/>
                  <a:pt x="1133824" y="511972"/>
                </a:cubicBezTo>
                <a:cubicBezTo>
                  <a:pt x="1119288" y="511972"/>
                  <a:pt x="1107504" y="501287"/>
                  <a:pt x="1107504" y="488107"/>
                </a:cubicBezTo>
                <a:cubicBezTo>
                  <a:pt x="1107504" y="474927"/>
                  <a:pt x="1119288" y="464242"/>
                  <a:pt x="1133824" y="464242"/>
                </a:cubicBezTo>
                <a:cubicBezTo>
                  <a:pt x="1148353" y="464258"/>
                  <a:pt x="1160129" y="474933"/>
                  <a:pt x="1160145" y="488107"/>
                </a:cubicBezTo>
                <a:close/>
                <a:moveTo>
                  <a:pt x="51650" y="642885"/>
                </a:moveTo>
                <a:cubicBezTo>
                  <a:pt x="51650" y="656065"/>
                  <a:pt x="39866" y="666750"/>
                  <a:pt x="25329" y="666750"/>
                </a:cubicBezTo>
                <a:cubicBezTo>
                  <a:pt x="10793" y="666750"/>
                  <a:pt x="-991" y="656065"/>
                  <a:pt x="-991" y="642885"/>
                </a:cubicBezTo>
                <a:cubicBezTo>
                  <a:pt x="-991" y="629705"/>
                  <a:pt x="10793" y="619020"/>
                  <a:pt x="25329" y="619020"/>
                </a:cubicBezTo>
                <a:cubicBezTo>
                  <a:pt x="39860" y="619014"/>
                  <a:pt x="51642" y="629688"/>
                  <a:pt x="51650" y="642862"/>
                </a:cubicBezTo>
                <a:cubicBezTo>
                  <a:pt x="51650" y="642870"/>
                  <a:pt x="51650" y="642877"/>
                  <a:pt x="51650" y="642885"/>
                </a:cubicBezTo>
                <a:close/>
                <a:moveTo>
                  <a:pt x="273361" y="642885"/>
                </a:moveTo>
                <a:cubicBezTo>
                  <a:pt x="273361" y="656065"/>
                  <a:pt x="261577" y="666750"/>
                  <a:pt x="247041" y="666750"/>
                </a:cubicBezTo>
                <a:cubicBezTo>
                  <a:pt x="232505" y="666750"/>
                  <a:pt x="220720" y="656065"/>
                  <a:pt x="220720" y="642885"/>
                </a:cubicBezTo>
                <a:cubicBezTo>
                  <a:pt x="220720" y="629705"/>
                  <a:pt x="232505" y="619020"/>
                  <a:pt x="247041" y="619020"/>
                </a:cubicBezTo>
                <a:cubicBezTo>
                  <a:pt x="261569" y="619035"/>
                  <a:pt x="273345" y="629711"/>
                  <a:pt x="273361" y="642885"/>
                </a:cubicBezTo>
                <a:close/>
                <a:moveTo>
                  <a:pt x="495012" y="642885"/>
                </a:moveTo>
                <a:cubicBezTo>
                  <a:pt x="495012" y="656065"/>
                  <a:pt x="483227" y="666750"/>
                  <a:pt x="468691" y="666750"/>
                </a:cubicBezTo>
                <a:cubicBezTo>
                  <a:pt x="454155" y="666750"/>
                  <a:pt x="442371" y="656065"/>
                  <a:pt x="442371" y="642885"/>
                </a:cubicBezTo>
                <a:cubicBezTo>
                  <a:pt x="442371" y="629705"/>
                  <a:pt x="454155" y="619020"/>
                  <a:pt x="468691" y="619020"/>
                </a:cubicBezTo>
                <a:cubicBezTo>
                  <a:pt x="483220" y="619014"/>
                  <a:pt x="495003" y="629688"/>
                  <a:pt x="495012" y="642862"/>
                </a:cubicBezTo>
                <a:cubicBezTo>
                  <a:pt x="495012" y="642870"/>
                  <a:pt x="495012" y="642877"/>
                  <a:pt x="495012" y="642885"/>
                </a:cubicBezTo>
                <a:close/>
                <a:moveTo>
                  <a:pt x="716723" y="642885"/>
                </a:moveTo>
                <a:cubicBezTo>
                  <a:pt x="716723" y="656065"/>
                  <a:pt x="704939" y="666750"/>
                  <a:pt x="690403" y="666750"/>
                </a:cubicBezTo>
                <a:cubicBezTo>
                  <a:pt x="675866" y="666750"/>
                  <a:pt x="664082" y="656065"/>
                  <a:pt x="664082" y="642885"/>
                </a:cubicBezTo>
                <a:cubicBezTo>
                  <a:pt x="664082" y="629705"/>
                  <a:pt x="675866" y="619020"/>
                  <a:pt x="690403" y="619020"/>
                </a:cubicBezTo>
                <a:cubicBezTo>
                  <a:pt x="704933" y="619014"/>
                  <a:pt x="716715" y="629688"/>
                  <a:pt x="716723" y="642862"/>
                </a:cubicBezTo>
                <a:cubicBezTo>
                  <a:pt x="716723" y="642870"/>
                  <a:pt x="716723" y="642877"/>
                  <a:pt x="716723" y="642885"/>
                </a:cubicBezTo>
                <a:close/>
                <a:moveTo>
                  <a:pt x="938435" y="642885"/>
                </a:moveTo>
                <a:cubicBezTo>
                  <a:pt x="938435" y="656065"/>
                  <a:pt x="926651" y="666750"/>
                  <a:pt x="912114" y="666750"/>
                </a:cubicBezTo>
                <a:cubicBezTo>
                  <a:pt x="897579" y="666750"/>
                  <a:pt x="885794" y="656065"/>
                  <a:pt x="885794" y="642885"/>
                </a:cubicBezTo>
                <a:cubicBezTo>
                  <a:pt x="885794" y="629705"/>
                  <a:pt x="897579" y="619020"/>
                  <a:pt x="912114" y="619020"/>
                </a:cubicBezTo>
                <a:cubicBezTo>
                  <a:pt x="926644" y="619014"/>
                  <a:pt x="938427" y="629688"/>
                  <a:pt x="938435" y="642862"/>
                </a:cubicBezTo>
                <a:cubicBezTo>
                  <a:pt x="938435" y="642870"/>
                  <a:pt x="938435" y="642877"/>
                  <a:pt x="938435" y="642885"/>
                </a:cubicBezTo>
                <a:close/>
                <a:moveTo>
                  <a:pt x="1160145" y="642885"/>
                </a:moveTo>
                <a:cubicBezTo>
                  <a:pt x="1160145" y="656065"/>
                  <a:pt x="1148361" y="666750"/>
                  <a:pt x="1133824" y="666750"/>
                </a:cubicBezTo>
                <a:cubicBezTo>
                  <a:pt x="1119288" y="666750"/>
                  <a:pt x="1107504" y="656065"/>
                  <a:pt x="1107504" y="642885"/>
                </a:cubicBezTo>
                <a:cubicBezTo>
                  <a:pt x="1107504" y="629705"/>
                  <a:pt x="1119288" y="619020"/>
                  <a:pt x="1133824" y="619020"/>
                </a:cubicBezTo>
                <a:cubicBezTo>
                  <a:pt x="1148353" y="619035"/>
                  <a:pt x="1160129" y="629711"/>
                  <a:pt x="1160145" y="642885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8" name="Text 3"/>
          <p:cNvSpPr/>
          <p:nvPr/>
        </p:nvSpPr>
        <p:spPr>
          <a:xfrm>
            <a:off x="10201275" y="643890"/>
            <a:ext cx="116014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630" y="575945"/>
            <a:ext cx="9304020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读取超声波距离并显示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6300" y="1937385"/>
            <a:ext cx="391668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读取超声波距离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252010" y="2985135"/>
            <a:ext cx="3916680" cy="2139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编程中，我们使用‘读取超声波传感器’积木来获取前方障碍物的距离，并将这个数值实时显示在舞台上。通过观察这个数值，我们可以判断前方是否有障碍物以及障碍物的距离，为后续的避障决策提供数据支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ug.jpg">    </p:cNvPr>
          <p:cNvPicPr>
            <a:picLocks noChangeAspect="1"/>
          </p:cNvPicPr>
          <p:nvPr/>
        </p:nvPicPr>
        <p:blipFill>
          <a:blip r:embed="rId3"/>
          <a:srcRect l="16225" r="21883" t="1840" b="9901"/>
          <a:stretch/>
        </p:blipFill>
        <p:spPr>
          <a:xfrm>
            <a:off x="1127125" y="1927225"/>
            <a:ext cx="3500120" cy="374713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53-d2v6shdnfo2stf9dkc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20" y="3829050"/>
            <a:ext cx="6041390" cy="1841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8" name="Text 3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距离阈值触发停车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16475" y="1937385"/>
            <a:ext cx="621855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距离阈值设定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816475" y="2256155"/>
            <a:ext cx="629285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需要设定一个合理的距离阈值，当超声波传感器检测到前方障碍物的距离小于这个阈值时，小车将触发停车动作。这个阈值的设定需要根据小车的车身长度和任务需求来确定，以确保小车能够在安全距离内停下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890770" y="4024630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停车动作执行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890770" y="4377690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当满足停车条件时，小车将停止前进。这是避障任务中的关键步骤，我们需要确保停车动作能够准确执行，避免小车与障碍物发生碰撞。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先停再转避障流程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停车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当检测到前方有障碍物时，小车首先会停止前进。这是为了确保在执行避障动作之前，小车处于安全状态，避免与障碍物发生碰撞。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后退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停车后，小车会稍微后退一段距离。这一步是为了给小车留出足够的空间，以便它能够顺利地执行转弯动作，绕过障碍物。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转弯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后退一段距离后，小车会开始转弯。它会根据实际情况选择左转或右转，直到前方没有障碍物为止。转弯完成后，小车将继续前进，完成避障任务。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测试迭代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98980" y="827405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0D96FB"/>
          </a:solidFill>
          <a:ln/>
        </p:spPr>
      </p:sp>
      <p:sp>
        <p:nvSpPr>
          <p:cNvPr id="4" name="Text 1"/>
          <p:cNvSpPr/>
          <p:nvPr/>
        </p:nvSpPr>
        <p:spPr>
          <a:xfrm>
            <a:off x="1998980" y="827405"/>
            <a:ext cx="1139190" cy="720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4652645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349504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875" y="235204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5" y="3504565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5" y="2374265"/>
            <a:ext cx="5304790" cy="73152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32753" y="2374900"/>
            <a:ext cx="708660" cy="70866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32753" y="3517265"/>
            <a:ext cx="708660" cy="70866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01093" y="2360930"/>
            <a:ext cx="708660" cy="708660"/>
          </a:xfrm>
          <a:prstGeom prst="rect">
            <a:avLst/>
          </a:prstGeom>
        </p:spPr>
      </p:pic>
      <p:pic>
        <p:nvPicPr>
          <p:cNvPr id="13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201093" y="3495675"/>
            <a:ext cx="708660" cy="708660"/>
          </a:xfrm>
          <a:prstGeom prst="rect">
            <a:avLst/>
          </a:prstGeom>
        </p:spPr>
      </p:pic>
      <p:pic>
        <p:nvPicPr>
          <p:cNvPr id="14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32753" y="4655820"/>
            <a:ext cx="708660" cy="708660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6299200" y="827405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3"/>
          <p:cNvSpPr/>
          <p:nvPr/>
        </p:nvSpPr>
        <p:spPr>
          <a:xfrm>
            <a:off x="6299200" y="827405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4476115" y="1174750"/>
            <a:ext cx="3239135" cy="914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431540" y="595630"/>
            <a:ext cx="53289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9" name="Image 1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3"/>
          <a:srcRect l="0" r="0" t="3182" b="3182"/>
          <a:stretch/>
        </p:blipFill>
        <p:spPr>
          <a:xfrm rot="3660000">
            <a:off x="9402445" y="916305"/>
            <a:ext cx="1581785" cy="1440815"/>
          </a:xfrm>
          <a:prstGeom prst="rect">
            <a:avLst/>
          </a:prstGeom>
        </p:spPr>
      </p:pic>
      <p:pic>
        <p:nvPicPr>
          <p:cNvPr id="20" name="Image 1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130" y="4655820"/>
            <a:ext cx="5304790" cy="731520"/>
          </a:xfrm>
          <a:prstGeom prst="rect">
            <a:avLst/>
          </a:prstGeom>
        </p:spPr>
      </p:pic>
      <p:pic>
        <p:nvPicPr>
          <p:cNvPr id="21" name="Image 1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209348" y="4658995"/>
            <a:ext cx="708660" cy="708660"/>
          </a:xfrm>
          <a:prstGeom prst="rect">
            <a:avLst/>
          </a:prstGeom>
        </p:spPr>
      </p:pic>
      <p:pic>
        <p:nvPicPr>
          <p:cNvPr id="22" name="Image 1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6"/>
          <a:srcRect l="0" r="0" t="3182" b="3182"/>
          <a:stretch/>
        </p:blipFill>
        <p:spPr>
          <a:xfrm rot="7140000">
            <a:off x="939165" y="5527675"/>
            <a:ext cx="788670" cy="718185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367665" y="245554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7"/>
          <p:cNvSpPr/>
          <p:nvPr/>
        </p:nvSpPr>
        <p:spPr>
          <a:xfrm>
            <a:off x="1376045" y="2562225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spc="300" kern="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任务启航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6136005" y="244157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9"/>
          <p:cNvSpPr/>
          <p:nvPr/>
        </p:nvSpPr>
        <p:spPr>
          <a:xfrm>
            <a:off x="7144385" y="252349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原理速览</a:t>
            </a:r>
            <a:endParaRPr lang="en-US" sz="1600" dirty="0"/>
          </a:p>
        </p:txBody>
      </p:sp>
      <p:sp>
        <p:nvSpPr>
          <p:cNvPr id="27" name="Text 10"/>
          <p:cNvSpPr/>
          <p:nvPr/>
        </p:nvSpPr>
        <p:spPr>
          <a:xfrm>
            <a:off x="367665" y="359791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1376045" y="3709035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循迹实战</a:t>
            </a:r>
            <a:endParaRPr lang="en-US" sz="1600" dirty="0"/>
          </a:p>
        </p:txBody>
      </p:sp>
      <p:sp>
        <p:nvSpPr>
          <p:cNvPr id="29" name="Text 12"/>
          <p:cNvSpPr/>
          <p:nvPr/>
        </p:nvSpPr>
        <p:spPr>
          <a:xfrm>
            <a:off x="6136005" y="357632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13"/>
          <p:cNvSpPr/>
          <p:nvPr/>
        </p:nvSpPr>
        <p:spPr>
          <a:xfrm>
            <a:off x="7144385" y="3702685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避障实战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367665" y="473646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15"/>
          <p:cNvSpPr/>
          <p:nvPr/>
        </p:nvSpPr>
        <p:spPr>
          <a:xfrm>
            <a:off x="1376045" y="4872355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测试迭代</a:t>
            </a:r>
            <a:endParaRPr lang="en-US" sz="1600" dirty="0"/>
          </a:p>
        </p:txBody>
      </p:sp>
      <p:sp>
        <p:nvSpPr>
          <p:cNvPr id="33" name="Text 16"/>
          <p:cNvSpPr/>
          <p:nvPr/>
        </p:nvSpPr>
        <p:spPr>
          <a:xfrm>
            <a:off x="6144260" y="473964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7152640" y="487553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展示总结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分段测试先单步后连续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分段测试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在测试过程中，我们首先进行分段测试，逐个验证每个条件分支是否正确执行。这可以帮助我们快速定位问题，确保每个部分的逻辑都符合预期。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连续测试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分段测试通过后，我们再进行连续测试，让小车完整地运行整个任务。通过观察小车的行为，我们可以发现更复杂的问题，并进一步优化程序。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7530" y="1649095"/>
            <a:ext cx="10780395" cy="415734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557530" y="1649095"/>
            <a:ext cx="10780395" cy="415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934575" y="609600"/>
            <a:ext cx="1160145" cy="822960"/>
          </a:xfrm>
          <a:custGeom>
            <a:avLst/>
            <a:gdLst/>
            <a:ahLst/>
            <a:cxnLst/>
            <a:rect l="l" t="t" r="r" b="b"/>
            <a:pathLst>
              <a:path w="1160145" h="822960">
                <a:moveTo>
                  <a:pt x="51650" y="29341"/>
                </a:moveTo>
                <a:cubicBezTo>
                  <a:pt x="51650" y="45609"/>
                  <a:pt x="39866" y="58797"/>
                  <a:pt x="25329" y="58797"/>
                </a:cubicBezTo>
                <a:cubicBezTo>
                  <a:pt x="10793" y="58797"/>
                  <a:pt x="-991" y="45609"/>
                  <a:pt x="-991" y="29341"/>
                </a:cubicBezTo>
                <a:cubicBezTo>
                  <a:pt x="-991" y="13073"/>
                  <a:pt x="10793" y="-115"/>
                  <a:pt x="25329" y="-115"/>
                </a:cubicBezTo>
                <a:cubicBezTo>
                  <a:pt x="39860" y="-123"/>
                  <a:pt x="51642" y="13053"/>
                  <a:pt x="51650" y="29313"/>
                </a:cubicBezTo>
                <a:cubicBezTo>
                  <a:pt x="51650" y="29323"/>
                  <a:pt x="51650" y="29332"/>
                  <a:pt x="51650" y="29341"/>
                </a:cubicBezTo>
                <a:close/>
                <a:moveTo>
                  <a:pt x="273361" y="29341"/>
                </a:moveTo>
                <a:cubicBezTo>
                  <a:pt x="273361" y="45609"/>
                  <a:pt x="261577" y="58797"/>
                  <a:pt x="247041" y="58797"/>
                </a:cubicBezTo>
                <a:cubicBezTo>
                  <a:pt x="232505" y="58797"/>
                  <a:pt x="220720" y="45609"/>
                  <a:pt x="220720" y="29341"/>
                </a:cubicBezTo>
                <a:cubicBezTo>
                  <a:pt x="220720" y="13073"/>
                  <a:pt x="232505" y="-115"/>
                  <a:pt x="247041" y="-115"/>
                </a:cubicBezTo>
                <a:cubicBezTo>
                  <a:pt x="261569" y="-96"/>
                  <a:pt x="273345" y="13081"/>
                  <a:pt x="273361" y="29341"/>
                </a:cubicBezTo>
                <a:close/>
                <a:moveTo>
                  <a:pt x="495012" y="29341"/>
                </a:moveTo>
                <a:cubicBezTo>
                  <a:pt x="495012" y="45609"/>
                  <a:pt x="483227" y="58797"/>
                  <a:pt x="468691" y="58797"/>
                </a:cubicBezTo>
                <a:cubicBezTo>
                  <a:pt x="454155" y="58797"/>
                  <a:pt x="442371" y="45609"/>
                  <a:pt x="442371" y="29341"/>
                </a:cubicBezTo>
                <a:cubicBezTo>
                  <a:pt x="442371" y="13073"/>
                  <a:pt x="454155" y="-115"/>
                  <a:pt x="468691" y="-115"/>
                </a:cubicBezTo>
                <a:cubicBezTo>
                  <a:pt x="483220" y="-123"/>
                  <a:pt x="495003" y="13053"/>
                  <a:pt x="495012" y="29313"/>
                </a:cubicBezTo>
                <a:cubicBezTo>
                  <a:pt x="495012" y="29323"/>
                  <a:pt x="495012" y="29332"/>
                  <a:pt x="495012" y="29341"/>
                </a:cubicBezTo>
                <a:close/>
                <a:moveTo>
                  <a:pt x="716723" y="29341"/>
                </a:moveTo>
                <a:cubicBezTo>
                  <a:pt x="716723" y="45609"/>
                  <a:pt x="704939" y="58797"/>
                  <a:pt x="690403" y="58797"/>
                </a:cubicBezTo>
                <a:cubicBezTo>
                  <a:pt x="675866" y="58797"/>
                  <a:pt x="664082" y="45609"/>
                  <a:pt x="664082" y="29341"/>
                </a:cubicBezTo>
                <a:cubicBezTo>
                  <a:pt x="664082" y="13073"/>
                  <a:pt x="675866" y="-115"/>
                  <a:pt x="690403" y="-115"/>
                </a:cubicBezTo>
                <a:cubicBezTo>
                  <a:pt x="704933" y="-123"/>
                  <a:pt x="716715" y="13053"/>
                  <a:pt x="716723" y="29313"/>
                </a:cubicBezTo>
                <a:cubicBezTo>
                  <a:pt x="716723" y="29323"/>
                  <a:pt x="716723" y="29332"/>
                  <a:pt x="716723" y="29341"/>
                </a:cubicBezTo>
                <a:close/>
                <a:moveTo>
                  <a:pt x="938435" y="29341"/>
                </a:moveTo>
                <a:cubicBezTo>
                  <a:pt x="938435" y="45609"/>
                  <a:pt x="926651" y="58797"/>
                  <a:pt x="912114" y="58797"/>
                </a:cubicBezTo>
                <a:cubicBezTo>
                  <a:pt x="897579" y="58797"/>
                  <a:pt x="885794" y="45609"/>
                  <a:pt x="885794" y="29341"/>
                </a:cubicBezTo>
                <a:cubicBezTo>
                  <a:pt x="885794" y="13073"/>
                  <a:pt x="897579" y="-115"/>
                  <a:pt x="912114" y="-115"/>
                </a:cubicBezTo>
                <a:cubicBezTo>
                  <a:pt x="926644" y="-123"/>
                  <a:pt x="938427" y="13053"/>
                  <a:pt x="938435" y="29313"/>
                </a:cubicBezTo>
                <a:cubicBezTo>
                  <a:pt x="938435" y="29323"/>
                  <a:pt x="938435" y="29332"/>
                  <a:pt x="938435" y="29341"/>
                </a:cubicBezTo>
                <a:close/>
                <a:moveTo>
                  <a:pt x="1160145" y="29341"/>
                </a:moveTo>
                <a:cubicBezTo>
                  <a:pt x="1160145" y="45609"/>
                  <a:pt x="1148361" y="58797"/>
                  <a:pt x="1133824" y="58797"/>
                </a:cubicBezTo>
                <a:cubicBezTo>
                  <a:pt x="1119288" y="58797"/>
                  <a:pt x="1107504" y="45609"/>
                  <a:pt x="1107504" y="29341"/>
                </a:cubicBezTo>
                <a:cubicBezTo>
                  <a:pt x="1107504" y="13073"/>
                  <a:pt x="1119288" y="-115"/>
                  <a:pt x="1133824" y="-115"/>
                </a:cubicBezTo>
                <a:cubicBezTo>
                  <a:pt x="1148353" y="-96"/>
                  <a:pt x="1160129" y="13081"/>
                  <a:pt x="1160145" y="29341"/>
                </a:cubicBezTo>
                <a:close/>
                <a:moveTo>
                  <a:pt x="51650" y="220382"/>
                </a:moveTo>
                <a:cubicBezTo>
                  <a:pt x="51650" y="236650"/>
                  <a:pt x="39866" y="249838"/>
                  <a:pt x="25329" y="249838"/>
                </a:cubicBezTo>
                <a:cubicBezTo>
                  <a:pt x="10793" y="249838"/>
                  <a:pt x="-991" y="236650"/>
                  <a:pt x="-991" y="220382"/>
                </a:cubicBezTo>
                <a:cubicBezTo>
                  <a:pt x="-991" y="204114"/>
                  <a:pt x="10793" y="190926"/>
                  <a:pt x="25329" y="190926"/>
                </a:cubicBezTo>
                <a:cubicBezTo>
                  <a:pt x="39860" y="190918"/>
                  <a:pt x="51642" y="204094"/>
                  <a:pt x="51650" y="220354"/>
                </a:cubicBezTo>
                <a:cubicBezTo>
                  <a:pt x="51650" y="220364"/>
                  <a:pt x="51650" y="220373"/>
                  <a:pt x="51650" y="220382"/>
                </a:cubicBezTo>
                <a:close/>
                <a:moveTo>
                  <a:pt x="273361" y="220382"/>
                </a:moveTo>
                <a:cubicBezTo>
                  <a:pt x="273361" y="236650"/>
                  <a:pt x="261577" y="249838"/>
                  <a:pt x="247041" y="249838"/>
                </a:cubicBezTo>
                <a:cubicBezTo>
                  <a:pt x="232505" y="249838"/>
                  <a:pt x="220720" y="236650"/>
                  <a:pt x="220720" y="220382"/>
                </a:cubicBezTo>
                <a:cubicBezTo>
                  <a:pt x="220720" y="204114"/>
                  <a:pt x="232505" y="190926"/>
                  <a:pt x="247041" y="190926"/>
                </a:cubicBezTo>
                <a:cubicBezTo>
                  <a:pt x="261569" y="190945"/>
                  <a:pt x="273345" y="204122"/>
                  <a:pt x="273361" y="220382"/>
                </a:cubicBezTo>
                <a:close/>
                <a:moveTo>
                  <a:pt x="495012" y="220382"/>
                </a:moveTo>
                <a:cubicBezTo>
                  <a:pt x="495012" y="236650"/>
                  <a:pt x="483227" y="249838"/>
                  <a:pt x="468691" y="249838"/>
                </a:cubicBezTo>
                <a:cubicBezTo>
                  <a:pt x="454155" y="249838"/>
                  <a:pt x="442371" y="236650"/>
                  <a:pt x="442371" y="220382"/>
                </a:cubicBezTo>
                <a:cubicBezTo>
                  <a:pt x="442371" y="204114"/>
                  <a:pt x="454155" y="190926"/>
                  <a:pt x="468691" y="190926"/>
                </a:cubicBezTo>
                <a:cubicBezTo>
                  <a:pt x="483220" y="190918"/>
                  <a:pt x="495003" y="204094"/>
                  <a:pt x="495012" y="220354"/>
                </a:cubicBezTo>
                <a:cubicBezTo>
                  <a:pt x="495012" y="220364"/>
                  <a:pt x="495012" y="220373"/>
                  <a:pt x="495012" y="220382"/>
                </a:cubicBezTo>
                <a:close/>
                <a:moveTo>
                  <a:pt x="716723" y="220382"/>
                </a:moveTo>
                <a:cubicBezTo>
                  <a:pt x="716723" y="236650"/>
                  <a:pt x="704939" y="249838"/>
                  <a:pt x="690403" y="249838"/>
                </a:cubicBezTo>
                <a:cubicBezTo>
                  <a:pt x="675866" y="249838"/>
                  <a:pt x="664082" y="236650"/>
                  <a:pt x="664082" y="220382"/>
                </a:cubicBezTo>
                <a:cubicBezTo>
                  <a:pt x="664082" y="204114"/>
                  <a:pt x="675866" y="190926"/>
                  <a:pt x="690403" y="190926"/>
                </a:cubicBezTo>
                <a:cubicBezTo>
                  <a:pt x="704933" y="190918"/>
                  <a:pt x="716715" y="204094"/>
                  <a:pt x="716723" y="220354"/>
                </a:cubicBezTo>
                <a:cubicBezTo>
                  <a:pt x="716723" y="220364"/>
                  <a:pt x="716723" y="220373"/>
                  <a:pt x="716723" y="220382"/>
                </a:cubicBezTo>
                <a:close/>
                <a:moveTo>
                  <a:pt x="938435" y="220382"/>
                </a:moveTo>
                <a:cubicBezTo>
                  <a:pt x="938435" y="236650"/>
                  <a:pt x="926651" y="249838"/>
                  <a:pt x="912114" y="249838"/>
                </a:cubicBezTo>
                <a:cubicBezTo>
                  <a:pt x="897579" y="249838"/>
                  <a:pt x="885794" y="236650"/>
                  <a:pt x="885794" y="220382"/>
                </a:cubicBezTo>
                <a:cubicBezTo>
                  <a:pt x="885794" y="204114"/>
                  <a:pt x="897579" y="190926"/>
                  <a:pt x="912114" y="190926"/>
                </a:cubicBezTo>
                <a:cubicBezTo>
                  <a:pt x="926644" y="190918"/>
                  <a:pt x="938427" y="204094"/>
                  <a:pt x="938435" y="220354"/>
                </a:cubicBezTo>
                <a:cubicBezTo>
                  <a:pt x="938435" y="220364"/>
                  <a:pt x="938435" y="220373"/>
                  <a:pt x="938435" y="220382"/>
                </a:cubicBezTo>
                <a:close/>
                <a:moveTo>
                  <a:pt x="1160145" y="220382"/>
                </a:moveTo>
                <a:cubicBezTo>
                  <a:pt x="1160145" y="236650"/>
                  <a:pt x="1148361" y="249838"/>
                  <a:pt x="1133824" y="249838"/>
                </a:cubicBezTo>
                <a:cubicBezTo>
                  <a:pt x="1119288" y="249838"/>
                  <a:pt x="1107504" y="236650"/>
                  <a:pt x="1107504" y="220382"/>
                </a:cubicBezTo>
                <a:cubicBezTo>
                  <a:pt x="1107504" y="204114"/>
                  <a:pt x="1119288" y="190926"/>
                  <a:pt x="1133824" y="190926"/>
                </a:cubicBezTo>
                <a:cubicBezTo>
                  <a:pt x="1148353" y="190945"/>
                  <a:pt x="1160129" y="204122"/>
                  <a:pt x="1160145" y="220382"/>
                </a:cubicBezTo>
                <a:close/>
                <a:moveTo>
                  <a:pt x="51650" y="411423"/>
                </a:moveTo>
                <a:cubicBezTo>
                  <a:pt x="51650" y="427691"/>
                  <a:pt x="39866" y="440878"/>
                  <a:pt x="25329" y="440878"/>
                </a:cubicBezTo>
                <a:cubicBezTo>
                  <a:pt x="10793" y="440878"/>
                  <a:pt x="-991" y="427691"/>
                  <a:pt x="-991" y="411423"/>
                </a:cubicBezTo>
                <a:cubicBezTo>
                  <a:pt x="-991" y="395154"/>
                  <a:pt x="10793" y="381967"/>
                  <a:pt x="25329" y="381967"/>
                </a:cubicBezTo>
                <a:cubicBezTo>
                  <a:pt x="39860" y="381959"/>
                  <a:pt x="51642" y="395134"/>
                  <a:pt x="51650" y="411394"/>
                </a:cubicBezTo>
                <a:cubicBezTo>
                  <a:pt x="51650" y="411403"/>
                  <a:pt x="51650" y="411413"/>
                  <a:pt x="51650" y="411423"/>
                </a:cubicBezTo>
                <a:close/>
                <a:moveTo>
                  <a:pt x="273361" y="411423"/>
                </a:moveTo>
                <a:cubicBezTo>
                  <a:pt x="273361" y="427691"/>
                  <a:pt x="261577" y="440878"/>
                  <a:pt x="247041" y="440878"/>
                </a:cubicBezTo>
                <a:cubicBezTo>
                  <a:pt x="232505" y="440878"/>
                  <a:pt x="220720" y="427691"/>
                  <a:pt x="220720" y="411423"/>
                </a:cubicBezTo>
                <a:cubicBezTo>
                  <a:pt x="220720" y="395154"/>
                  <a:pt x="232505" y="381967"/>
                  <a:pt x="247041" y="381967"/>
                </a:cubicBezTo>
                <a:cubicBezTo>
                  <a:pt x="261569" y="381986"/>
                  <a:pt x="273345" y="395162"/>
                  <a:pt x="273361" y="411423"/>
                </a:cubicBezTo>
                <a:close/>
                <a:moveTo>
                  <a:pt x="495012" y="411423"/>
                </a:moveTo>
                <a:cubicBezTo>
                  <a:pt x="495012" y="427691"/>
                  <a:pt x="483227" y="440878"/>
                  <a:pt x="468691" y="440878"/>
                </a:cubicBezTo>
                <a:cubicBezTo>
                  <a:pt x="454155" y="440878"/>
                  <a:pt x="442371" y="427691"/>
                  <a:pt x="442371" y="411423"/>
                </a:cubicBezTo>
                <a:cubicBezTo>
                  <a:pt x="442371" y="395154"/>
                  <a:pt x="454155" y="381967"/>
                  <a:pt x="468691" y="381967"/>
                </a:cubicBezTo>
                <a:cubicBezTo>
                  <a:pt x="483220" y="381959"/>
                  <a:pt x="495003" y="395134"/>
                  <a:pt x="495012" y="411394"/>
                </a:cubicBezTo>
                <a:cubicBezTo>
                  <a:pt x="495012" y="411403"/>
                  <a:pt x="495012" y="411413"/>
                  <a:pt x="495012" y="411423"/>
                </a:cubicBezTo>
                <a:close/>
                <a:moveTo>
                  <a:pt x="716723" y="411423"/>
                </a:moveTo>
                <a:cubicBezTo>
                  <a:pt x="716723" y="427691"/>
                  <a:pt x="704939" y="440878"/>
                  <a:pt x="690403" y="440878"/>
                </a:cubicBezTo>
                <a:cubicBezTo>
                  <a:pt x="675866" y="440878"/>
                  <a:pt x="664082" y="427691"/>
                  <a:pt x="664082" y="411423"/>
                </a:cubicBezTo>
                <a:cubicBezTo>
                  <a:pt x="664082" y="395154"/>
                  <a:pt x="675866" y="381967"/>
                  <a:pt x="690403" y="381967"/>
                </a:cubicBezTo>
                <a:cubicBezTo>
                  <a:pt x="704933" y="381959"/>
                  <a:pt x="716715" y="395134"/>
                  <a:pt x="716723" y="411394"/>
                </a:cubicBezTo>
                <a:cubicBezTo>
                  <a:pt x="716723" y="411403"/>
                  <a:pt x="716723" y="411413"/>
                  <a:pt x="716723" y="411423"/>
                </a:cubicBezTo>
                <a:close/>
                <a:moveTo>
                  <a:pt x="938435" y="411423"/>
                </a:moveTo>
                <a:cubicBezTo>
                  <a:pt x="938435" y="427691"/>
                  <a:pt x="926651" y="440878"/>
                  <a:pt x="912114" y="440878"/>
                </a:cubicBezTo>
                <a:cubicBezTo>
                  <a:pt x="897579" y="440878"/>
                  <a:pt x="885794" y="427691"/>
                  <a:pt x="885794" y="411423"/>
                </a:cubicBezTo>
                <a:cubicBezTo>
                  <a:pt x="885794" y="395154"/>
                  <a:pt x="897579" y="381967"/>
                  <a:pt x="912114" y="381967"/>
                </a:cubicBezTo>
                <a:cubicBezTo>
                  <a:pt x="926644" y="381959"/>
                  <a:pt x="938427" y="395134"/>
                  <a:pt x="938435" y="411394"/>
                </a:cubicBezTo>
                <a:cubicBezTo>
                  <a:pt x="938435" y="411403"/>
                  <a:pt x="938435" y="411413"/>
                  <a:pt x="938435" y="411423"/>
                </a:cubicBezTo>
                <a:close/>
                <a:moveTo>
                  <a:pt x="1160145" y="411423"/>
                </a:moveTo>
                <a:cubicBezTo>
                  <a:pt x="1160145" y="427691"/>
                  <a:pt x="1148361" y="440878"/>
                  <a:pt x="1133824" y="440878"/>
                </a:cubicBezTo>
                <a:cubicBezTo>
                  <a:pt x="1119288" y="440878"/>
                  <a:pt x="1107504" y="427691"/>
                  <a:pt x="1107504" y="411423"/>
                </a:cubicBezTo>
                <a:cubicBezTo>
                  <a:pt x="1107504" y="395154"/>
                  <a:pt x="1119288" y="381967"/>
                  <a:pt x="1133824" y="381967"/>
                </a:cubicBezTo>
                <a:cubicBezTo>
                  <a:pt x="1148353" y="381986"/>
                  <a:pt x="1160129" y="395162"/>
                  <a:pt x="1160145" y="411423"/>
                </a:cubicBezTo>
                <a:close/>
                <a:moveTo>
                  <a:pt x="51650" y="602463"/>
                </a:moveTo>
                <a:cubicBezTo>
                  <a:pt x="51650" y="618731"/>
                  <a:pt x="39866" y="631919"/>
                  <a:pt x="25329" y="631919"/>
                </a:cubicBezTo>
                <a:cubicBezTo>
                  <a:pt x="10793" y="631919"/>
                  <a:pt x="-991" y="618731"/>
                  <a:pt x="-991" y="602463"/>
                </a:cubicBezTo>
                <a:cubicBezTo>
                  <a:pt x="-991" y="586195"/>
                  <a:pt x="10793" y="573007"/>
                  <a:pt x="25329" y="573007"/>
                </a:cubicBezTo>
                <a:cubicBezTo>
                  <a:pt x="39860" y="572999"/>
                  <a:pt x="51642" y="586175"/>
                  <a:pt x="51650" y="602435"/>
                </a:cubicBezTo>
                <a:cubicBezTo>
                  <a:pt x="51650" y="602445"/>
                  <a:pt x="51650" y="602454"/>
                  <a:pt x="51650" y="602463"/>
                </a:cubicBezTo>
                <a:close/>
                <a:moveTo>
                  <a:pt x="273361" y="602463"/>
                </a:moveTo>
                <a:cubicBezTo>
                  <a:pt x="273361" y="618731"/>
                  <a:pt x="261577" y="631919"/>
                  <a:pt x="247041" y="631919"/>
                </a:cubicBezTo>
                <a:cubicBezTo>
                  <a:pt x="232505" y="631919"/>
                  <a:pt x="220720" y="618731"/>
                  <a:pt x="220720" y="602463"/>
                </a:cubicBezTo>
                <a:cubicBezTo>
                  <a:pt x="220720" y="586195"/>
                  <a:pt x="232505" y="573007"/>
                  <a:pt x="247041" y="573007"/>
                </a:cubicBezTo>
                <a:cubicBezTo>
                  <a:pt x="261569" y="573027"/>
                  <a:pt x="273345" y="586203"/>
                  <a:pt x="273361" y="602463"/>
                </a:cubicBezTo>
                <a:close/>
                <a:moveTo>
                  <a:pt x="495012" y="602463"/>
                </a:moveTo>
                <a:cubicBezTo>
                  <a:pt x="495012" y="618731"/>
                  <a:pt x="483227" y="631919"/>
                  <a:pt x="468691" y="631919"/>
                </a:cubicBezTo>
                <a:cubicBezTo>
                  <a:pt x="454155" y="631919"/>
                  <a:pt x="442371" y="618731"/>
                  <a:pt x="442371" y="602463"/>
                </a:cubicBezTo>
                <a:cubicBezTo>
                  <a:pt x="442371" y="586195"/>
                  <a:pt x="454155" y="573007"/>
                  <a:pt x="468691" y="573007"/>
                </a:cubicBezTo>
                <a:cubicBezTo>
                  <a:pt x="483220" y="572999"/>
                  <a:pt x="495003" y="586175"/>
                  <a:pt x="495012" y="602435"/>
                </a:cubicBezTo>
                <a:cubicBezTo>
                  <a:pt x="495012" y="602445"/>
                  <a:pt x="495012" y="602454"/>
                  <a:pt x="495012" y="602463"/>
                </a:cubicBezTo>
                <a:close/>
                <a:moveTo>
                  <a:pt x="716723" y="602463"/>
                </a:moveTo>
                <a:cubicBezTo>
                  <a:pt x="716723" y="618731"/>
                  <a:pt x="704939" y="631919"/>
                  <a:pt x="690403" y="631919"/>
                </a:cubicBezTo>
                <a:cubicBezTo>
                  <a:pt x="675866" y="631919"/>
                  <a:pt x="664082" y="618731"/>
                  <a:pt x="664082" y="602463"/>
                </a:cubicBezTo>
                <a:cubicBezTo>
                  <a:pt x="664082" y="586195"/>
                  <a:pt x="675866" y="573007"/>
                  <a:pt x="690403" y="573007"/>
                </a:cubicBezTo>
                <a:cubicBezTo>
                  <a:pt x="704933" y="572999"/>
                  <a:pt x="716715" y="586175"/>
                  <a:pt x="716723" y="602435"/>
                </a:cubicBezTo>
                <a:cubicBezTo>
                  <a:pt x="716723" y="602445"/>
                  <a:pt x="716723" y="602454"/>
                  <a:pt x="716723" y="602463"/>
                </a:cubicBezTo>
                <a:close/>
                <a:moveTo>
                  <a:pt x="938435" y="602463"/>
                </a:moveTo>
                <a:cubicBezTo>
                  <a:pt x="938435" y="618731"/>
                  <a:pt x="926651" y="631919"/>
                  <a:pt x="912114" y="631919"/>
                </a:cubicBezTo>
                <a:cubicBezTo>
                  <a:pt x="897579" y="631919"/>
                  <a:pt x="885794" y="618731"/>
                  <a:pt x="885794" y="602463"/>
                </a:cubicBezTo>
                <a:cubicBezTo>
                  <a:pt x="885794" y="586195"/>
                  <a:pt x="897579" y="573007"/>
                  <a:pt x="912114" y="573007"/>
                </a:cubicBezTo>
                <a:cubicBezTo>
                  <a:pt x="926644" y="572999"/>
                  <a:pt x="938427" y="586175"/>
                  <a:pt x="938435" y="602435"/>
                </a:cubicBezTo>
                <a:cubicBezTo>
                  <a:pt x="938435" y="602445"/>
                  <a:pt x="938435" y="602454"/>
                  <a:pt x="938435" y="602463"/>
                </a:cubicBezTo>
                <a:close/>
                <a:moveTo>
                  <a:pt x="1160145" y="602463"/>
                </a:moveTo>
                <a:cubicBezTo>
                  <a:pt x="1160145" y="618731"/>
                  <a:pt x="1148361" y="631919"/>
                  <a:pt x="1133824" y="631919"/>
                </a:cubicBezTo>
                <a:cubicBezTo>
                  <a:pt x="1119288" y="631919"/>
                  <a:pt x="1107504" y="618731"/>
                  <a:pt x="1107504" y="602463"/>
                </a:cubicBezTo>
                <a:cubicBezTo>
                  <a:pt x="1107504" y="586195"/>
                  <a:pt x="1119288" y="573007"/>
                  <a:pt x="1133824" y="573007"/>
                </a:cubicBezTo>
                <a:cubicBezTo>
                  <a:pt x="1148353" y="573027"/>
                  <a:pt x="1160129" y="586203"/>
                  <a:pt x="1160145" y="602463"/>
                </a:cubicBezTo>
                <a:close/>
                <a:moveTo>
                  <a:pt x="51650" y="793504"/>
                </a:moveTo>
                <a:cubicBezTo>
                  <a:pt x="51650" y="809772"/>
                  <a:pt x="39866" y="822960"/>
                  <a:pt x="25329" y="822960"/>
                </a:cubicBezTo>
                <a:cubicBezTo>
                  <a:pt x="10793" y="822960"/>
                  <a:pt x="-991" y="809772"/>
                  <a:pt x="-991" y="793504"/>
                </a:cubicBezTo>
                <a:cubicBezTo>
                  <a:pt x="-991" y="777236"/>
                  <a:pt x="10793" y="764048"/>
                  <a:pt x="25329" y="764048"/>
                </a:cubicBezTo>
                <a:cubicBezTo>
                  <a:pt x="39860" y="764040"/>
                  <a:pt x="51642" y="777215"/>
                  <a:pt x="51650" y="793476"/>
                </a:cubicBezTo>
                <a:cubicBezTo>
                  <a:pt x="51650" y="793485"/>
                  <a:pt x="51650" y="793494"/>
                  <a:pt x="51650" y="793504"/>
                </a:cubicBezTo>
                <a:close/>
                <a:moveTo>
                  <a:pt x="273361" y="793504"/>
                </a:moveTo>
                <a:cubicBezTo>
                  <a:pt x="273361" y="809772"/>
                  <a:pt x="261577" y="822960"/>
                  <a:pt x="247041" y="822960"/>
                </a:cubicBezTo>
                <a:cubicBezTo>
                  <a:pt x="232505" y="822960"/>
                  <a:pt x="220720" y="809772"/>
                  <a:pt x="220720" y="793504"/>
                </a:cubicBezTo>
                <a:cubicBezTo>
                  <a:pt x="220720" y="777236"/>
                  <a:pt x="232505" y="764048"/>
                  <a:pt x="247041" y="764048"/>
                </a:cubicBezTo>
                <a:cubicBezTo>
                  <a:pt x="261569" y="764066"/>
                  <a:pt x="273345" y="777244"/>
                  <a:pt x="273361" y="793504"/>
                </a:cubicBezTo>
                <a:close/>
                <a:moveTo>
                  <a:pt x="495012" y="793504"/>
                </a:moveTo>
                <a:cubicBezTo>
                  <a:pt x="495012" y="809772"/>
                  <a:pt x="483227" y="822960"/>
                  <a:pt x="468691" y="822960"/>
                </a:cubicBezTo>
                <a:cubicBezTo>
                  <a:pt x="454155" y="822960"/>
                  <a:pt x="442371" y="809772"/>
                  <a:pt x="442371" y="793504"/>
                </a:cubicBezTo>
                <a:cubicBezTo>
                  <a:pt x="442371" y="777236"/>
                  <a:pt x="454155" y="764048"/>
                  <a:pt x="468691" y="764048"/>
                </a:cubicBezTo>
                <a:cubicBezTo>
                  <a:pt x="483220" y="764040"/>
                  <a:pt x="495003" y="777215"/>
                  <a:pt x="495012" y="793476"/>
                </a:cubicBezTo>
                <a:cubicBezTo>
                  <a:pt x="495012" y="793485"/>
                  <a:pt x="495012" y="793494"/>
                  <a:pt x="495012" y="793504"/>
                </a:cubicBezTo>
                <a:close/>
                <a:moveTo>
                  <a:pt x="716723" y="793504"/>
                </a:moveTo>
                <a:cubicBezTo>
                  <a:pt x="716723" y="809772"/>
                  <a:pt x="704939" y="822960"/>
                  <a:pt x="690403" y="822960"/>
                </a:cubicBezTo>
                <a:cubicBezTo>
                  <a:pt x="675866" y="822960"/>
                  <a:pt x="664082" y="809772"/>
                  <a:pt x="664082" y="793504"/>
                </a:cubicBezTo>
                <a:cubicBezTo>
                  <a:pt x="664082" y="777236"/>
                  <a:pt x="675866" y="764048"/>
                  <a:pt x="690403" y="764048"/>
                </a:cubicBezTo>
                <a:cubicBezTo>
                  <a:pt x="704933" y="764040"/>
                  <a:pt x="716715" y="777215"/>
                  <a:pt x="716723" y="793476"/>
                </a:cubicBezTo>
                <a:cubicBezTo>
                  <a:pt x="716723" y="793485"/>
                  <a:pt x="716723" y="793494"/>
                  <a:pt x="716723" y="793504"/>
                </a:cubicBezTo>
                <a:close/>
                <a:moveTo>
                  <a:pt x="938435" y="793504"/>
                </a:moveTo>
                <a:cubicBezTo>
                  <a:pt x="938435" y="809772"/>
                  <a:pt x="926651" y="822960"/>
                  <a:pt x="912114" y="822960"/>
                </a:cubicBezTo>
                <a:cubicBezTo>
                  <a:pt x="897579" y="822960"/>
                  <a:pt x="885794" y="809772"/>
                  <a:pt x="885794" y="793504"/>
                </a:cubicBezTo>
                <a:cubicBezTo>
                  <a:pt x="885794" y="777236"/>
                  <a:pt x="897579" y="764048"/>
                  <a:pt x="912114" y="764048"/>
                </a:cubicBezTo>
                <a:cubicBezTo>
                  <a:pt x="926644" y="764040"/>
                  <a:pt x="938427" y="777215"/>
                  <a:pt x="938435" y="793476"/>
                </a:cubicBezTo>
                <a:cubicBezTo>
                  <a:pt x="938435" y="793485"/>
                  <a:pt x="938435" y="793494"/>
                  <a:pt x="938435" y="793504"/>
                </a:cubicBezTo>
                <a:close/>
                <a:moveTo>
                  <a:pt x="1160145" y="793504"/>
                </a:moveTo>
                <a:cubicBezTo>
                  <a:pt x="1160145" y="809772"/>
                  <a:pt x="1148361" y="822960"/>
                  <a:pt x="1133824" y="822960"/>
                </a:cubicBezTo>
                <a:cubicBezTo>
                  <a:pt x="1119288" y="822960"/>
                  <a:pt x="1107504" y="809772"/>
                  <a:pt x="1107504" y="793504"/>
                </a:cubicBezTo>
                <a:cubicBezTo>
                  <a:pt x="1107504" y="777236"/>
                  <a:pt x="1119288" y="764048"/>
                  <a:pt x="1133824" y="764048"/>
                </a:cubicBezTo>
                <a:cubicBezTo>
                  <a:pt x="1148353" y="764066"/>
                  <a:pt x="1160129" y="777244"/>
                  <a:pt x="1160145" y="7935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934575" y="609600"/>
            <a:ext cx="1160145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5630" y="5124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调参记录表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3"/>
          <a:srcRect l="9063" r="13462" t="13938" b="7960"/>
          <a:stretch/>
        </p:blipFill>
        <p:spPr>
          <a:xfrm>
            <a:off x="6518275" y="2039620"/>
            <a:ext cx="4462145" cy="340169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4405" y="2370455"/>
            <a:ext cx="48558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记录参数调整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54405" y="2969895"/>
            <a:ext cx="5141595" cy="22491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在参数调整过程中，我们需要详细记录每次调整的内容，包括版本号、阈值、速度、转弯时间等。通过记录这些信息，我们可以方便地回溯和比较不同版本的效果，找到最适合的参数组合。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失败案例分析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未转弯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如果小车在应该转弯时没有转弯，可能是转弯角度或速度设置不当。我们需要检查参数设置，并适当调整转弯幅度或速度，让小车能够顺利转弯。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未停车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如果小车在遇到障碍物时没有停车，可能是距离阈值设置过高。我们需要降低阈值，让小车能够在更早的时间检测到障碍物并停车。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动作过头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如果小车的动作过头，比如转弯过度或停车时间过长，可能是参数设置过大。我们需要适当减小参数值，让小车的动作更加精准和自然。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展示总结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4-d2v6shlnfo2stf9dkcsg.jpg">    </p:cNvPr>
          <p:cNvPicPr>
            <a:picLocks noChangeAspect="1"/>
          </p:cNvPicPr>
          <p:nvPr/>
        </p:nvPicPr>
        <p:blipFill>
          <a:blip r:embed="rId3"/>
          <a:srcRect l="1405" r="-1405" t="20966" b="40120"/>
          <a:stretch/>
        </p:blipFill>
        <p:spPr>
          <a:xfrm>
            <a:off x="3829050" y="1718945"/>
            <a:ext cx="8362950" cy="24409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95" y="1735455"/>
            <a:ext cx="3619500" cy="24396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795" y="1735455"/>
            <a:ext cx="36195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两分钟现场路演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10052050" y="609600"/>
            <a:ext cx="1160145" cy="822960"/>
          </a:xfrm>
          <a:custGeom>
            <a:avLst/>
            <a:gdLst/>
            <a:ahLst/>
            <a:cxnLst/>
            <a:rect l="l" t="t" r="r" b="b"/>
            <a:pathLst>
              <a:path w="1160145" h="822960">
                <a:moveTo>
                  <a:pt x="51650" y="29341"/>
                </a:moveTo>
                <a:cubicBezTo>
                  <a:pt x="51650" y="45609"/>
                  <a:pt x="39866" y="58797"/>
                  <a:pt x="25329" y="58797"/>
                </a:cubicBezTo>
                <a:cubicBezTo>
                  <a:pt x="10793" y="58797"/>
                  <a:pt x="-991" y="45609"/>
                  <a:pt x="-991" y="29341"/>
                </a:cubicBezTo>
                <a:cubicBezTo>
                  <a:pt x="-991" y="13073"/>
                  <a:pt x="10793" y="-115"/>
                  <a:pt x="25329" y="-115"/>
                </a:cubicBezTo>
                <a:cubicBezTo>
                  <a:pt x="39860" y="-123"/>
                  <a:pt x="51642" y="13053"/>
                  <a:pt x="51650" y="29313"/>
                </a:cubicBezTo>
                <a:cubicBezTo>
                  <a:pt x="51650" y="29323"/>
                  <a:pt x="51650" y="29332"/>
                  <a:pt x="51650" y="29341"/>
                </a:cubicBezTo>
                <a:close/>
                <a:moveTo>
                  <a:pt x="273361" y="29341"/>
                </a:moveTo>
                <a:cubicBezTo>
                  <a:pt x="273361" y="45609"/>
                  <a:pt x="261577" y="58797"/>
                  <a:pt x="247041" y="58797"/>
                </a:cubicBezTo>
                <a:cubicBezTo>
                  <a:pt x="232505" y="58797"/>
                  <a:pt x="220720" y="45609"/>
                  <a:pt x="220720" y="29341"/>
                </a:cubicBezTo>
                <a:cubicBezTo>
                  <a:pt x="220720" y="13073"/>
                  <a:pt x="232505" y="-115"/>
                  <a:pt x="247041" y="-115"/>
                </a:cubicBezTo>
                <a:cubicBezTo>
                  <a:pt x="261569" y="-96"/>
                  <a:pt x="273345" y="13081"/>
                  <a:pt x="273361" y="29341"/>
                </a:cubicBezTo>
                <a:close/>
                <a:moveTo>
                  <a:pt x="495012" y="29341"/>
                </a:moveTo>
                <a:cubicBezTo>
                  <a:pt x="495012" y="45609"/>
                  <a:pt x="483227" y="58797"/>
                  <a:pt x="468691" y="58797"/>
                </a:cubicBezTo>
                <a:cubicBezTo>
                  <a:pt x="454155" y="58797"/>
                  <a:pt x="442371" y="45609"/>
                  <a:pt x="442371" y="29341"/>
                </a:cubicBezTo>
                <a:cubicBezTo>
                  <a:pt x="442371" y="13073"/>
                  <a:pt x="454155" y="-115"/>
                  <a:pt x="468691" y="-115"/>
                </a:cubicBezTo>
                <a:cubicBezTo>
                  <a:pt x="483220" y="-123"/>
                  <a:pt x="495003" y="13053"/>
                  <a:pt x="495012" y="29313"/>
                </a:cubicBezTo>
                <a:cubicBezTo>
                  <a:pt x="495012" y="29323"/>
                  <a:pt x="495012" y="29332"/>
                  <a:pt x="495012" y="29341"/>
                </a:cubicBezTo>
                <a:close/>
                <a:moveTo>
                  <a:pt x="716723" y="29341"/>
                </a:moveTo>
                <a:cubicBezTo>
                  <a:pt x="716723" y="45609"/>
                  <a:pt x="704939" y="58797"/>
                  <a:pt x="690403" y="58797"/>
                </a:cubicBezTo>
                <a:cubicBezTo>
                  <a:pt x="675866" y="58797"/>
                  <a:pt x="664082" y="45609"/>
                  <a:pt x="664082" y="29341"/>
                </a:cubicBezTo>
                <a:cubicBezTo>
                  <a:pt x="664082" y="13073"/>
                  <a:pt x="675866" y="-115"/>
                  <a:pt x="690403" y="-115"/>
                </a:cubicBezTo>
                <a:cubicBezTo>
                  <a:pt x="704933" y="-123"/>
                  <a:pt x="716715" y="13053"/>
                  <a:pt x="716723" y="29313"/>
                </a:cubicBezTo>
                <a:cubicBezTo>
                  <a:pt x="716723" y="29323"/>
                  <a:pt x="716723" y="29332"/>
                  <a:pt x="716723" y="29341"/>
                </a:cubicBezTo>
                <a:close/>
                <a:moveTo>
                  <a:pt x="938435" y="29341"/>
                </a:moveTo>
                <a:cubicBezTo>
                  <a:pt x="938435" y="45609"/>
                  <a:pt x="926651" y="58797"/>
                  <a:pt x="912114" y="58797"/>
                </a:cubicBezTo>
                <a:cubicBezTo>
                  <a:pt x="897579" y="58797"/>
                  <a:pt x="885794" y="45609"/>
                  <a:pt x="885794" y="29341"/>
                </a:cubicBezTo>
                <a:cubicBezTo>
                  <a:pt x="885794" y="13073"/>
                  <a:pt x="897579" y="-115"/>
                  <a:pt x="912114" y="-115"/>
                </a:cubicBezTo>
                <a:cubicBezTo>
                  <a:pt x="926644" y="-123"/>
                  <a:pt x="938427" y="13053"/>
                  <a:pt x="938435" y="29313"/>
                </a:cubicBezTo>
                <a:cubicBezTo>
                  <a:pt x="938435" y="29323"/>
                  <a:pt x="938435" y="29332"/>
                  <a:pt x="938435" y="29341"/>
                </a:cubicBezTo>
                <a:close/>
                <a:moveTo>
                  <a:pt x="1160145" y="29341"/>
                </a:moveTo>
                <a:cubicBezTo>
                  <a:pt x="1160145" y="45609"/>
                  <a:pt x="1148361" y="58797"/>
                  <a:pt x="1133824" y="58797"/>
                </a:cubicBezTo>
                <a:cubicBezTo>
                  <a:pt x="1119288" y="58797"/>
                  <a:pt x="1107504" y="45609"/>
                  <a:pt x="1107504" y="29341"/>
                </a:cubicBezTo>
                <a:cubicBezTo>
                  <a:pt x="1107504" y="13073"/>
                  <a:pt x="1119288" y="-115"/>
                  <a:pt x="1133824" y="-115"/>
                </a:cubicBezTo>
                <a:cubicBezTo>
                  <a:pt x="1148353" y="-96"/>
                  <a:pt x="1160129" y="13081"/>
                  <a:pt x="1160145" y="29341"/>
                </a:cubicBezTo>
                <a:close/>
                <a:moveTo>
                  <a:pt x="51650" y="220382"/>
                </a:moveTo>
                <a:cubicBezTo>
                  <a:pt x="51650" y="236650"/>
                  <a:pt x="39866" y="249838"/>
                  <a:pt x="25329" y="249838"/>
                </a:cubicBezTo>
                <a:cubicBezTo>
                  <a:pt x="10793" y="249838"/>
                  <a:pt x="-991" y="236650"/>
                  <a:pt x="-991" y="220382"/>
                </a:cubicBezTo>
                <a:cubicBezTo>
                  <a:pt x="-991" y="204114"/>
                  <a:pt x="10793" y="190926"/>
                  <a:pt x="25329" y="190926"/>
                </a:cubicBezTo>
                <a:cubicBezTo>
                  <a:pt x="39860" y="190918"/>
                  <a:pt x="51642" y="204094"/>
                  <a:pt x="51650" y="220354"/>
                </a:cubicBezTo>
                <a:cubicBezTo>
                  <a:pt x="51650" y="220364"/>
                  <a:pt x="51650" y="220373"/>
                  <a:pt x="51650" y="220382"/>
                </a:cubicBezTo>
                <a:close/>
                <a:moveTo>
                  <a:pt x="273361" y="220382"/>
                </a:moveTo>
                <a:cubicBezTo>
                  <a:pt x="273361" y="236650"/>
                  <a:pt x="261577" y="249838"/>
                  <a:pt x="247041" y="249838"/>
                </a:cubicBezTo>
                <a:cubicBezTo>
                  <a:pt x="232505" y="249838"/>
                  <a:pt x="220720" y="236650"/>
                  <a:pt x="220720" y="220382"/>
                </a:cubicBezTo>
                <a:cubicBezTo>
                  <a:pt x="220720" y="204114"/>
                  <a:pt x="232505" y="190926"/>
                  <a:pt x="247041" y="190926"/>
                </a:cubicBezTo>
                <a:cubicBezTo>
                  <a:pt x="261569" y="190945"/>
                  <a:pt x="273345" y="204122"/>
                  <a:pt x="273361" y="220382"/>
                </a:cubicBezTo>
                <a:close/>
                <a:moveTo>
                  <a:pt x="495012" y="220382"/>
                </a:moveTo>
                <a:cubicBezTo>
                  <a:pt x="495012" y="236650"/>
                  <a:pt x="483227" y="249838"/>
                  <a:pt x="468691" y="249838"/>
                </a:cubicBezTo>
                <a:cubicBezTo>
                  <a:pt x="454155" y="249838"/>
                  <a:pt x="442371" y="236650"/>
                  <a:pt x="442371" y="220382"/>
                </a:cubicBezTo>
                <a:cubicBezTo>
                  <a:pt x="442371" y="204114"/>
                  <a:pt x="454155" y="190926"/>
                  <a:pt x="468691" y="190926"/>
                </a:cubicBezTo>
                <a:cubicBezTo>
                  <a:pt x="483220" y="190918"/>
                  <a:pt x="495003" y="204094"/>
                  <a:pt x="495012" y="220354"/>
                </a:cubicBezTo>
                <a:cubicBezTo>
                  <a:pt x="495012" y="220364"/>
                  <a:pt x="495012" y="220373"/>
                  <a:pt x="495012" y="220382"/>
                </a:cubicBezTo>
                <a:close/>
                <a:moveTo>
                  <a:pt x="716723" y="220382"/>
                </a:moveTo>
                <a:cubicBezTo>
                  <a:pt x="716723" y="236650"/>
                  <a:pt x="704939" y="249838"/>
                  <a:pt x="690403" y="249838"/>
                </a:cubicBezTo>
                <a:cubicBezTo>
                  <a:pt x="675866" y="249838"/>
                  <a:pt x="664082" y="236650"/>
                  <a:pt x="664082" y="220382"/>
                </a:cubicBezTo>
                <a:cubicBezTo>
                  <a:pt x="664082" y="204114"/>
                  <a:pt x="675866" y="190926"/>
                  <a:pt x="690403" y="190926"/>
                </a:cubicBezTo>
                <a:cubicBezTo>
                  <a:pt x="704933" y="190918"/>
                  <a:pt x="716715" y="204094"/>
                  <a:pt x="716723" y="220354"/>
                </a:cubicBezTo>
                <a:cubicBezTo>
                  <a:pt x="716723" y="220364"/>
                  <a:pt x="716723" y="220373"/>
                  <a:pt x="716723" y="220382"/>
                </a:cubicBezTo>
                <a:close/>
                <a:moveTo>
                  <a:pt x="938435" y="220382"/>
                </a:moveTo>
                <a:cubicBezTo>
                  <a:pt x="938435" y="236650"/>
                  <a:pt x="926651" y="249838"/>
                  <a:pt x="912114" y="249838"/>
                </a:cubicBezTo>
                <a:cubicBezTo>
                  <a:pt x="897579" y="249838"/>
                  <a:pt x="885794" y="236650"/>
                  <a:pt x="885794" y="220382"/>
                </a:cubicBezTo>
                <a:cubicBezTo>
                  <a:pt x="885794" y="204114"/>
                  <a:pt x="897579" y="190926"/>
                  <a:pt x="912114" y="190926"/>
                </a:cubicBezTo>
                <a:cubicBezTo>
                  <a:pt x="926644" y="190918"/>
                  <a:pt x="938427" y="204094"/>
                  <a:pt x="938435" y="220354"/>
                </a:cubicBezTo>
                <a:cubicBezTo>
                  <a:pt x="938435" y="220364"/>
                  <a:pt x="938435" y="220373"/>
                  <a:pt x="938435" y="220382"/>
                </a:cubicBezTo>
                <a:close/>
                <a:moveTo>
                  <a:pt x="1160145" y="220382"/>
                </a:moveTo>
                <a:cubicBezTo>
                  <a:pt x="1160145" y="236650"/>
                  <a:pt x="1148361" y="249838"/>
                  <a:pt x="1133824" y="249838"/>
                </a:cubicBezTo>
                <a:cubicBezTo>
                  <a:pt x="1119288" y="249838"/>
                  <a:pt x="1107504" y="236650"/>
                  <a:pt x="1107504" y="220382"/>
                </a:cubicBezTo>
                <a:cubicBezTo>
                  <a:pt x="1107504" y="204114"/>
                  <a:pt x="1119288" y="190926"/>
                  <a:pt x="1133824" y="190926"/>
                </a:cubicBezTo>
                <a:cubicBezTo>
                  <a:pt x="1148353" y="190945"/>
                  <a:pt x="1160129" y="204122"/>
                  <a:pt x="1160145" y="220382"/>
                </a:cubicBezTo>
                <a:close/>
                <a:moveTo>
                  <a:pt x="51650" y="411423"/>
                </a:moveTo>
                <a:cubicBezTo>
                  <a:pt x="51650" y="427691"/>
                  <a:pt x="39866" y="440878"/>
                  <a:pt x="25329" y="440878"/>
                </a:cubicBezTo>
                <a:cubicBezTo>
                  <a:pt x="10793" y="440878"/>
                  <a:pt x="-991" y="427691"/>
                  <a:pt x="-991" y="411423"/>
                </a:cubicBezTo>
                <a:cubicBezTo>
                  <a:pt x="-991" y="395154"/>
                  <a:pt x="10793" y="381967"/>
                  <a:pt x="25329" y="381967"/>
                </a:cubicBezTo>
                <a:cubicBezTo>
                  <a:pt x="39860" y="381959"/>
                  <a:pt x="51642" y="395134"/>
                  <a:pt x="51650" y="411394"/>
                </a:cubicBezTo>
                <a:cubicBezTo>
                  <a:pt x="51650" y="411403"/>
                  <a:pt x="51650" y="411413"/>
                  <a:pt x="51650" y="411423"/>
                </a:cubicBezTo>
                <a:close/>
                <a:moveTo>
                  <a:pt x="273361" y="411423"/>
                </a:moveTo>
                <a:cubicBezTo>
                  <a:pt x="273361" y="427691"/>
                  <a:pt x="261577" y="440878"/>
                  <a:pt x="247041" y="440878"/>
                </a:cubicBezTo>
                <a:cubicBezTo>
                  <a:pt x="232505" y="440878"/>
                  <a:pt x="220720" y="427691"/>
                  <a:pt x="220720" y="411423"/>
                </a:cubicBezTo>
                <a:cubicBezTo>
                  <a:pt x="220720" y="395154"/>
                  <a:pt x="232505" y="381967"/>
                  <a:pt x="247041" y="381967"/>
                </a:cubicBezTo>
                <a:cubicBezTo>
                  <a:pt x="261569" y="381986"/>
                  <a:pt x="273345" y="395162"/>
                  <a:pt x="273361" y="411423"/>
                </a:cubicBezTo>
                <a:close/>
                <a:moveTo>
                  <a:pt x="495012" y="411423"/>
                </a:moveTo>
                <a:cubicBezTo>
                  <a:pt x="495012" y="427691"/>
                  <a:pt x="483227" y="440878"/>
                  <a:pt x="468691" y="440878"/>
                </a:cubicBezTo>
                <a:cubicBezTo>
                  <a:pt x="454155" y="440878"/>
                  <a:pt x="442371" y="427691"/>
                  <a:pt x="442371" y="411423"/>
                </a:cubicBezTo>
                <a:cubicBezTo>
                  <a:pt x="442371" y="395154"/>
                  <a:pt x="454155" y="381967"/>
                  <a:pt x="468691" y="381967"/>
                </a:cubicBezTo>
                <a:cubicBezTo>
                  <a:pt x="483220" y="381959"/>
                  <a:pt x="495003" y="395134"/>
                  <a:pt x="495012" y="411394"/>
                </a:cubicBezTo>
                <a:cubicBezTo>
                  <a:pt x="495012" y="411403"/>
                  <a:pt x="495012" y="411413"/>
                  <a:pt x="495012" y="411423"/>
                </a:cubicBezTo>
                <a:close/>
                <a:moveTo>
                  <a:pt x="716723" y="411423"/>
                </a:moveTo>
                <a:cubicBezTo>
                  <a:pt x="716723" y="427691"/>
                  <a:pt x="704939" y="440878"/>
                  <a:pt x="690403" y="440878"/>
                </a:cubicBezTo>
                <a:cubicBezTo>
                  <a:pt x="675866" y="440878"/>
                  <a:pt x="664082" y="427691"/>
                  <a:pt x="664082" y="411423"/>
                </a:cubicBezTo>
                <a:cubicBezTo>
                  <a:pt x="664082" y="395154"/>
                  <a:pt x="675866" y="381967"/>
                  <a:pt x="690403" y="381967"/>
                </a:cubicBezTo>
                <a:cubicBezTo>
                  <a:pt x="704933" y="381959"/>
                  <a:pt x="716715" y="395134"/>
                  <a:pt x="716723" y="411394"/>
                </a:cubicBezTo>
                <a:cubicBezTo>
                  <a:pt x="716723" y="411403"/>
                  <a:pt x="716723" y="411413"/>
                  <a:pt x="716723" y="411423"/>
                </a:cubicBezTo>
                <a:close/>
                <a:moveTo>
                  <a:pt x="938435" y="411423"/>
                </a:moveTo>
                <a:cubicBezTo>
                  <a:pt x="938435" y="427691"/>
                  <a:pt x="926651" y="440878"/>
                  <a:pt x="912114" y="440878"/>
                </a:cubicBezTo>
                <a:cubicBezTo>
                  <a:pt x="897579" y="440878"/>
                  <a:pt x="885794" y="427691"/>
                  <a:pt x="885794" y="411423"/>
                </a:cubicBezTo>
                <a:cubicBezTo>
                  <a:pt x="885794" y="395154"/>
                  <a:pt x="897579" y="381967"/>
                  <a:pt x="912114" y="381967"/>
                </a:cubicBezTo>
                <a:cubicBezTo>
                  <a:pt x="926644" y="381959"/>
                  <a:pt x="938427" y="395134"/>
                  <a:pt x="938435" y="411394"/>
                </a:cubicBezTo>
                <a:cubicBezTo>
                  <a:pt x="938435" y="411403"/>
                  <a:pt x="938435" y="411413"/>
                  <a:pt x="938435" y="411423"/>
                </a:cubicBezTo>
                <a:close/>
                <a:moveTo>
                  <a:pt x="1160145" y="411423"/>
                </a:moveTo>
                <a:cubicBezTo>
                  <a:pt x="1160145" y="427691"/>
                  <a:pt x="1148361" y="440878"/>
                  <a:pt x="1133824" y="440878"/>
                </a:cubicBezTo>
                <a:cubicBezTo>
                  <a:pt x="1119288" y="440878"/>
                  <a:pt x="1107504" y="427691"/>
                  <a:pt x="1107504" y="411423"/>
                </a:cubicBezTo>
                <a:cubicBezTo>
                  <a:pt x="1107504" y="395154"/>
                  <a:pt x="1119288" y="381967"/>
                  <a:pt x="1133824" y="381967"/>
                </a:cubicBezTo>
                <a:cubicBezTo>
                  <a:pt x="1148353" y="381986"/>
                  <a:pt x="1160129" y="395162"/>
                  <a:pt x="1160145" y="411423"/>
                </a:cubicBezTo>
                <a:close/>
                <a:moveTo>
                  <a:pt x="51650" y="602463"/>
                </a:moveTo>
                <a:cubicBezTo>
                  <a:pt x="51650" y="618731"/>
                  <a:pt x="39866" y="631919"/>
                  <a:pt x="25329" y="631919"/>
                </a:cubicBezTo>
                <a:cubicBezTo>
                  <a:pt x="10793" y="631919"/>
                  <a:pt x="-991" y="618731"/>
                  <a:pt x="-991" y="602463"/>
                </a:cubicBezTo>
                <a:cubicBezTo>
                  <a:pt x="-991" y="586195"/>
                  <a:pt x="10793" y="573007"/>
                  <a:pt x="25329" y="573007"/>
                </a:cubicBezTo>
                <a:cubicBezTo>
                  <a:pt x="39860" y="572999"/>
                  <a:pt x="51642" y="586175"/>
                  <a:pt x="51650" y="602435"/>
                </a:cubicBezTo>
                <a:cubicBezTo>
                  <a:pt x="51650" y="602445"/>
                  <a:pt x="51650" y="602454"/>
                  <a:pt x="51650" y="602463"/>
                </a:cubicBezTo>
                <a:close/>
                <a:moveTo>
                  <a:pt x="273361" y="602463"/>
                </a:moveTo>
                <a:cubicBezTo>
                  <a:pt x="273361" y="618731"/>
                  <a:pt x="261577" y="631919"/>
                  <a:pt x="247041" y="631919"/>
                </a:cubicBezTo>
                <a:cubicBezTo>
                  <a:pt x="232505" y="631919"/>
                  <a:pt x="220720" y="618731"/>
                  <a:pt x="220720" y="602463"/>
                </a:cubicBezTo>
                <a:cubicBezTo>
                  <a:pt x="220720" y="586195"/>
                  <a:pt x="232505" y="573007"/>
                  <a:pt x="247041" y="573007"/>
                </a:cubicBezTo>
                <a:cubicBezTo>
                  <a:pt x="261569" y="573027"/>
                  <a:pt x="273345" y="586203"/>
                  <a:pt x="273361" y="602463"/>
                </a:cubicBezTo>
                <a:close/>
                <a:moveTo>
                  <a:pt x="495012" y="602463"/>
                </a:moveTo>
                <a:cubicBezTo>
                  <a:pt x="495012" y="618731"/>
                  <a:pt x="483227" y="631919"/>
                  <a:pt x="468691" y="631919"/>
                </a:cubicBezTo>
                <a:cubicBezTo>
                  <a:pt x="454155" y="631919"/>
                  <a:pt x="442371" y="618731"/>
                  <a:pt x="442371" y="602463"/>
                </a:cubicBezTo>
                <a:cubicBezTo>
                  <a:pt x="442371" y="586195"/>
                  <a:pt x="454155" y="573007"/>
                  <a:pt x="468691" y="573007"/>
                </a:cubicBezTo>
                <a:cubicBezTo>
                  <a:pt x="483220" y="572999"/>
                  <a:pt x="495003" y="586175"/>
                  <a:pt x="495012" y="602435"/>
                </a:cubicBezTo>
                <a:cubicBezTo>
                  <a:pt x="495012" y="602445"/>
                  <a:pt x="495012" y="602454"/>
                  <a:pt x="495012" y="602463"/>
                </a:cubicBezTo>
                <a:close/>
                <a:moveTo>
                  <a:pt x="716723" y="602463"/>
                </a:moveTo>
                <a:cubicBezTo>
                  <a:pt x="716723" y="618731"/>
                  <a:pt x="704939" y="631919"/>
                  <a:pt x="690403" y="631919"/>
                </a:cubicBezTo>
                <a:cubicBezTo>
                  <a:pt x="675866" y="631919"/>
                  <a:pt x="664082" y="618731"/>
                  <a:pt x="664082" y="602463"/>
                </a:cubicBezTo>
                <a:cubicBezTo>
                  <a:pt x="664082" y="586195"/>
                  <a:pt x="675866" y="573007"/>
                  <a:pt x="690403" y="573007"/>
                </a:cubicBezTo>
                <a:cubicBezTo>
                  <a:pt x="704933" y="572999"/>
                  <a:pt x="716715" y="586175"/>
                  <a:pt x="716723" y="602435"/>
                </a:cubicBezTo>
                <a:cubicBezTo>
                  <a:pt x="716723" y="602445"/>
                  <a:pt x="716723" y="602454"/>
                  <a:pt x="716723" y="602463"/>
                </a:cubicBezTo>
                <a:close/>
                <a:moveTo>
                  <a:pt x="938435" y="602463"/>
                </a:moveTo>
                <a:cubicBezTo>
                  <a:pt x="938435" y="618731"/>
                  <a:pt x="926651" y="631919"/>
                  <a:pt x="912114" y="631919"/>
                </a:cubicBezTo>
                <a:cubicBezTo>
                  <a:pt x="897579" y="631919"/>
                  <a:pt x="885794" y="618731"/>
                  <a:pt x="885794" y="602463"/>
                </a:cubicBezTo>
                <a:cubicBezTo>
                  <a:pt x="885794" y="586195"/>
                  <a:pt x="897579" y="573007"/>
                  <a:pt x="912114" y="573007"/>
                </a:cubicBezTo>
                <a:cubicBezTo>
                  <a:pt x="926644" y="572999"/>
                  <a:pt x="938427" y="586175"/>
                  <a:pt x="938435" y="602435"/>
                </a:cubicBezTo>
                <a:cubicBezTo>
                  <a:pt x="938435" y="602445"/>
                  <a:pt x="938435" y="602454"/>
                  <a:pt x="938435" y="602463"/>
                </a:cubicBezTo>
                <a:close/>
                <a:moveTo>
                  <a:pt x="1160145" y="602463"/>
                </a:moveTo>
                <a:cubicBezTo>
                  <a:pt x="1160145" y="618731"/>
                  <a:pt x="1148361" y="631919"/>
                  <a:pt x="1133824" y="631919"/>
                </a:cubicBezTo>
                <a:cubicBezTo>
                  <a:pt x="1119288" y="631919"/>
                  <a:pt x="1107504" y="618731"/>
                  <a:pt x="1107504" y="602463"/>
                </a:cubicBezTo>
                <a:cubicBezTo>
                  <a:pt x="1107504" y="586195"/>
                  <a:pt x="1119288" y="573007"/>
                  <a:pt x="1133824" y="573007"/>
                </a:cubicBezTo>
                <a:cubicBezTo>
                  <a:pt x="1148353" y="573027"/>
                  <a:pt x="1160129" y="586203"/>
                  <a:pt x="1160145" y="602463"/>
                </a:cubicBezTo>
                <a:close/>
                <a:moveTo>
                  <a:pt x="51650" y="793504"/>
                </a:moveTo>
                <a:cubicBezTo>
                  <a:pt x="51650" y="809772"/>
                  <a:pt x="39866" y="822960"/>
                  <a:pt x="25329" y="822960"/>
                </a:cubicBezTo>
                <a:cubicBezTo>
                  <a:pt x="10793" y="822960"/>
                  <a:pt x="-991" y="809772"/>
                  <a:pt x="-991" y="793504"/>
                </a:cubicBezTo>
                <a:cubicBezTo>
                  <a:pt x="-991" y="777236"/>
                  <a:pt x="10793" y="764048"/>
                  <a:pt x="25329" y="764048"/>
                </a:cubicBezTo>
                <a:cubicBezTo>
                  <a:pt x="39860" y="764040"/>
                  <a:pt x="51642" y="777215"/>
                  <a:pt x="51650" y="793476"/>
                </a:cubicBezTo>
                <a:cubicBezTo>
                  <a:pt x="51650" y="793485"/>
                  <a:pt x="51650" y="793494"/>
                  <a:pt x="51650" y="793504"/>
                </a:cubicBezTo>
                <a:close/>
                <a:moveTo>
                  <a:pt x="273361" y="793504"/>
                </a:moveTo>
                <a:cubicBezTo>
                  <a:pt x="273361" y="809772"/>
                  <a:pt x="261577" y="822960"/>
                  <a:pt x="247041" y="822960"/>
                </a:cubicBezTo>
                <a:cubicBezTo>
                  <a:pt x="232505" y="822960"/>
                  <a:pt x="220720" y="809772"/>
                  <a:pt x="220720" y="793504"/>
                </a:cubicBezTo>
                <a:cubicBezTo>
                  <a:pt x="220720" y="777236"/>
                  <a:pt x="232505" y="764048"/>
                  <a:pt x="247041" y="764048"/>
                </a:cubicBezTo>
                <a:cubicBezTo>
                  <a:pt x="261569" y="764066"/>
                  <a:pt x="273345" y="777244"/>
                  <a:pt x="273361" y="793504"/>
                </a:cubicBezTo>
                <a:close/>
                <a:moveTo>
                  <a:pt x="495012" y="793504"/>
                </a:moveTo>
                <a:cubicBezTo>
                  <a:pt x="495012" y="809772"/>
                  <a:pt x="483227" y="822960"/>
                  <a:pt x="468691" y="822960"/>
                </a:cubicBezTo>
                <a:cubicBezTo>
                  <a:pt x="454155" y="822960"/>
                  <a:pt x="442371" y="809772"/>
                  <a:pt x="442371" y="793504"/>
                </a:cubicBezTo>
                <a:cubicBezTo>
                  <a:pt x="442371" y="777236"/>
                  <a:pt x="454155" y="764048"/>
                  <a:pt x="468691" y="764048"/>
                </a:cubicBezTo>
                <a:cubicBezTo>
                  <a:pt x="483220" y="764040"/>
                  <a:pt x="495003" y="777215"/>
                  <a:pt x="495012" y="793476"/>
                </a:cubicBezTo>
                <a:cubicBezTo>
                  <a:pt x="495012" y="793485"/>
                  <a:pt x="495012" y="793494"/>
                  <a:pt x="495012" y="793504"/>
                </a:cubicBezTo>
                <a:close/>
                <a:moveTo>
                  <a:pt x="716723" y="793504"/>
                </a:moveTo>
                <a:cubicBezTo>
                  <a:pt x="716723" y="809772"/>
                  <a:pt x="704939" y="822960"/>
                  <a:pt x="690403" y="822960"/>
                </a:cubicBezTo>
                <a:cubicBezTo>
                  <a:pt x="675866" y="822960"/>
                  <a:pt x="664082" y="809772"/>
                  <a:pt x="664082" y="793504"/>
                </a:cubicBezTo>
                <a:cubicBezTo>
                  <a:pt x="664082" y="777236"/>
                  <a:pt x="675866" y="764048"/>
                  <a:pt x="690403" y="764048"/>
                </a:cubicBezTo>
                <a:cubicBezTo>
                  <a:pt x="704933" y="764040"/>
                  <a:pt x="716715" y="777215"/>
                  <a:pt x="716723" y="793476"/>
                </a:cubicBezTo>
                <a:cubicBezTo>
                  <a:pt x="716723" y="793485"/>
                  <a:pt x="716723" y="793494"/>
                  <a:pt x="716723" y="793504"/>
                </a:cubicBezTo>
                <a:close/>
                <a:moveTo>
                  <a:pt x="938435" y="793504"/>
                </a:moveTo>
                <a:cubicBezTo>
                  <a:pt x="938435" y="809772"/>
                  <a:pt x="926651" y="822960"/>
                  <a:pt x="912114" y="822960"/>
                </a:cubicBezTo>
                <a:cubicBezTo>
                  <a:pt x="897579" y="822960"/>
                  <a:pt x="885794" y="809772"/>
                  <a:pt x="885794" y="793504"/>
                </a:cubicBezTo>
                <a:cubicBezTo>
                  <a:pt x="885794" y="777236"/>
                  <a:pt x="897579" y="764048"/>
                  <a:pt x="912114" y="764048"/>
                </a:cubicBezTo>
                <a:cubicBezTo>
                  <a:pt x="926644" y="764040"/>
                  <a:pt x="938427" y="777215"/>
                  <a:pt x="938435" y="793476"/>
                </a:cubicBezTo>
                <a:cubicBezTo>
                  <a:pt x="938435" y="793485"/>
                  <a:pt x="938435" y="793494"/>
                  <a:pt x="938435" y="793504"/>
                </a:cubicBezTo>
                <a:close/>
                <a:moveTo>
                  <a:pt x="1160145" y="793504"/>
                </a:moveTo>
                <a:cubicBezTo>
                  <a:pt x="1160145" y="809772"/>
                  <a:pt x="1148361" y="822960"/>
                  <a:pt x="1133824" y="822960"/>
                </a:cubicBezTo>
                <a:cubicBezTo>
                  <a:pt x="1119288" y="822960"/>
                  <a:pt x="1107504" y="809772"/>
                  <a:pt x="1107504" y="793504"/>
                </a:cubicBezTo>
                <a:cubicBezTo>
                  <a:pt x="1107504" y="777236"/>
                  <a:pt x="1119288" y="764048"/>
                  <a:pt x="1133824" y="764048"/>
                </a:cubicBezTo>
                <a:cubicBezTo>
                  <a:pt x="1148353" y="764066"/>
                  <a:pt x="1160129" y="777244"/>
                  <a:pt x="1160145" y="7935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10052050" y="609600"/>
            <a:ext cx="1160145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71805" y="2485390"/>
            <a:ext cx="295846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路演流程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4657090"/>
            <a:ext cx="10499090" cy="1337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在展示环节，每个小组有两分钟的时间进行现场路演。请按照任务类型、演示过程、成功率和最大改动的顺序进行汇报。即使遇到失败，也要勇敢分享原因和改进方向。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560" r="-560" t="29469" b="44582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同伴互评三颗星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571625" y="2795905"/>
            <a:ext cx="996315" cy="9963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42890" y="2794000"/>
            <a:ext cx="996315" cy="9963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14155" y="2795905"/>
            <a:ext cx="996315" cy="99631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5700000">
            <a:off x="9916160" y="822325"/>
            <a:ext cx="1384935" cy="12617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8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650365" y="300228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21360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程序逻辑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21360" y="4283710"/>
            <a:ext cx="3134995" cy="1109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第一颗星评价程序逻辑是否清晰合理。一个好的程序逻辑能够让小车准确地完成任务，同时也能让观众容易理解。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5421630" y="300037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412615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稳定运行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412615" y="4283710"/>
            <a:ext cx="3134995" cy="1109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第二颗星评价小车的稳定运行情况。在演示过程中，小车是否能够顺利地完成任务，没有出现脱线、撞障等问题。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9192895" y="300228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8103870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创新改进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8103870" y="4283710"/>
            <a:ext cx="3134995" cy="1109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第三颗星评价小组的创新改进。是否在原有基础上进行了优化，提出了新的想法或方法，让小车的表现更加出色。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3"/>
          <a:srcRect l="-1043" r="-756" t="-4672" b="-6227"/>
          <a:stretch/>
        </p:blipFill>
        <p:spPr>
          <a:xfrm>
            <a:off x="3660775" y="1392555"/>
            <a:ext cx="8117840" cy="1784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9:01-d2v6sjdnfo2stf9dkd30.png">    </p:cNvPr>
          <p:cNvPicPr>
            <a:picLocks noChangeAspect="1"/>
          </p:cNvPicPr>
          <p:nvPr/>
        </p:nvPicPr>
        <p:blipFill>
          <a:blip r:embed="rId4"/>
          <a:srcRect l="0" r="0" t="1464" b="1464"/>
          <a:stretch/>
        </p:blipFill>
        <p:spPr>
          <a:xfrm>
            <a:off x="937895" y="4836160"/>
            <a:ext cx="10757535" cy="15297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9:03-d2v6sjtnfo2stf9dkd60.jpg">    </p:cNvPr>
          <p:cNvPicPr>
            <a:picLocks noChangeAspect="1"/>
          </p:cNvPicPr>
          <p:nvPr/>
        </p:nvPicPr>
        <p:blipFill>
          <a:blip r:embed="rId5"/>
          <a:srcRect l="9605" r="38989" t="15082" b="1891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三句话复盘收获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5700000">
            <a:off x="9712325" y="673100"/>
            <a:ext cx="1264285" cy="115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8"/>
          <a:srcRect l="-1043" r="-756" t="-4672" b="-6227"/>
          <a:stretch/>
        </p:blipFill>
        <p:spPr>
          <a:xfrm>
            <a:off x="3649345" y="3034030"/>
            <a:ext cx="8117840" cy="17843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933190" y="1644015"/>
            <a:ext cx="71501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传感器数值是决策依据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44794" y="1960245"/>
            <a:ext cx="715010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通过本次实践，我们深刻认识到传感器数值是机器人决策的重要依据。只有准确读取并理解这些数值，机器人才能做出正确的动作。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921760" y="3285490"/>
            <a:ext cx="71501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如果-那么让机器自动选择动作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933364" y="3601720"/>
            <a:ext cx="715010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简单的‘如果-那么’规则让机器人能够根据环境自动选择动作。这种逻辑虽然简单，但却非常强大，能够让机器人在复杂环境中自主决策。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249763" y="5086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调参比改代码更常见效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249763" y="5460365"/>
            <a:ext cx="9985424" cy="2774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在实践中，我们发现参数调整往往比修改代码更直接有效。通过不断尝试和优化参数，我们可以让机器人的表现更加出色。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7997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任务启航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18759" r="18759" t="0" b="0"/>
          <a:stretch/>
        </p:blipFill>
        <p:spPr>
          <a:xfrm>
            <a:off x="582295" y="2161540"/>
            <a:ext cx="6109970" cy="339153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422255" y="701675"/>
            <a:ext cx="939165" cy="580390"/>
          </a:xfrm>
          <a:custGeom>
            <a:avLst/>
            <a:gdLst/>
            <a:ahLst/>
            <a:cxnLst/>
            <a:rect l="l" t="t" r="r" b="b"/>
            <a:pathLst>
              <a:path w="939165" h="580390">
                <a:moveTo>
                  <a:pt x="41812" y="20693"/>
                </a:moveTo>
                <a:cubicBezTo>
                  <a:pt x="41812" y="32166"/>
                  <a:pt x="32272" y="41466"/>
                  <a:pt x="20505" y="41466"/>
                </a:cubicBezTo>
                <a:cubicBezTo>
                  <a:pt x="8737" y="41466"/>
                  <a:pt x="-803" y="32166"/>
                  <a:pt x="-803" y="20693"/>
                </a:cubicBezTo>
                <a:cubicBezTo>
                  <a:pt x="-803" y="9220"/>
                  <a:pt x="8737" y="-81"/>
                  <a:pt x="20505" y="-81"/>
                </a:cubicBezTo>
                <a:cubicBezTo>
                  <a:pt x="32267" y="-87"/>
                  <a:pt x="41806" y="9206"/>
                  <a:pt x="41812" y="20673"/>
                </a:cubicBezTo>
                <a:cubicBezTo>
                  <a:pt x="41812" y="20680"/>
                  <a:pt x="41812" y="20686"/>
                  <a:pt x="41812" y="20693"/>
                </a:cubicBezTo>
                <a:close/>
                <a:moveTo>
                  <a:pt x="221292" y="20693"/>
                </a:moveTo>
                <a:cubicBezTo>
                  <a:pt x="221292" y="32166"/>
                  <a:pt x="211753" y="41466"/>
                  <a:pt x="199985" y="41466"/>
                </a:cubicBezTo>
                <a:cubicBezTo>
                  <a:pt x="188218" y="41466"/>
                  <a:pt x="178678" y="32166"/>
                  <a:pt x="178678" y="20693"/>
                </a:cubicBezTo>
                <a:cubicBezTo>
                  <a:pt x="178678" y="9220"/>
                  <a:pt x="188218" y="-81"/>
                  <a:pt x="199985" y="-81"/>
                </a:cubicBezTo>
                <a:cubicBezTo>
                  <a:pt x="211746" y="-67"/>
                  <a:pt x="221279" y="9225"/>
                  <a:pt x="221292" y="20693"/>
                </a:cubicBezTo>
                <a:close/>
                <a:moveTo>
                  <a:pt x="400724" y="20693"/>
                </a:moveTo>
                <a:cubicBezTo>
                  <a:pt x="400724" y="32166"/>
                  <a:pt x="391183" y="41466"/>
                  <a:pt x="379417" y="41466"/>
                </a:cubicBezTo>
                <a:cubicBezTo>
                  <a:pt x="367649" y="41466"/>
                  <a:pt x="358109" y="32166"/>
                  <a:pt x="358109" y="20693"/>
                </a:cubicBezTo>
                <a:cubicBezTo>
                  <a:pt x="358109" y="9220"/>
                  <a:pt x="367649" y="-81"/>
                  <a:pt x="379417" y="-81"/>
                </a:cubicBezTo>
                <a:cubicBezTo>
                  <a:pt x="391178" y="-87"/>
                  <a:pt x="400717" y="9206"/>
                  <a:pt x="400724" y="20673"/>
                </a:cubicBezTo>
                <a:cubicBezTo>
                  <a:pt x="400724" y="20680"/>
                  <a:pt x="400724" y="20686"/>
                  <a:pt x="400724" y="20693"/>
                </a:cubicBezTo>
                <a:close/>
                <a:moveTo>
                  <a:pt x="580204" y="20693"/>
                </a:moveTo>
                <a:cubicBezTo>
                  <a:pt x="580204" y="32166"/>
                  <a:pt x="570665" y="41466"/>
                  <a:pt x="558897" y="41466"/>
                </a:cubicBezTo>
                <a:cubicBezTo>
                  <a:pt x="547130" y="41466"/>
                  <a:pt x="537590" y="32166"/>
                  <a:pt x="537590" y="20693"/>
                </a:cubicBezTo>
                <a:cubicBezTo>
                  <a:pt x="537590" y="9220"/>
                  <a:pt x="547130" y="-81"/>
                  <a:pt x="558897" y="-81"/>
                </a:cubicBezTo>
                <a:cubicBezTo>
                  <a:pt x="570660" y="-87"/>
                  <a:pt x="580198" y="9206"/>
                  <a:pt x="580204" y="20673"/>
                </a:cubicBezTo>
                <a:cubicBezTo>
                  <a:pt x="580204" y="20680"/>
                  <a:pt x="580204" y="20686"/>
                  <a:pt x="580204" y="20693"/>
                </a:cubicBezTo>
                <a:close/>
                <a:moveTo>
                  <a:pt x="759685" y="20693"/>
                </a:moveTo>
                <a:cubicBezTo>
                  <a:pt x="759685" y="32166"/>
                  <a:pt x="750146" y="41466"/>
                  <a:pt x="738378" y="41466"/>
                </a:cubicBezTo>
                <a:cubicBezTo>
                  <a:pt x="726611" y="41466"/>
                  <a:pt x="717071" y="32166"/>
                  <a:pt x="717071" y="20693"/>
                </a:cubicBezTo>
                <a:cubicBezTo>
                  <a:pt x="717071" y="9220"/>
                  <a:pt x="726611" y="-81"/>
                  <a:pt x="738378" y="-81"/>
                </a:cubicBezTo>
                <a:cubicBezTo>
                  <a:pt x="750141" y="-87"/>
                  <a:pt x="759679" y="9206"/>
                  <a:pt x="759685" y="20673"/>
                </a:cubicBezTo>
                <a:cubicBezTo>
                  <a:pt x="759685" y="20680"/>
                  <a:pt x="759685" y="20686"/>
                  <a:pt x="759685" y="20693"/>
                </a:cubicBezTo>
                <a:close/>
                <a:moveTo>
                  <a:pt x="939165" y="20693"/>
                </a:moveTo>
                <a:cubicBezTo>
                  <a:pt x="939165" y="32166"/>
                  <a:pt x="929626" y="41466"/>
                  <a:pt x="917858" y="41466"/>
                </a:cubicBezTo>
                <a:cubicBezTo>
                  <a:pt x="906090" y="41466"/>
                  <a:pt x="896551" y="32166"/>
                  <a:pt x="896551" y="20693"/>
                </a:cubicBezTo>
                <a:cubicBezTo>
                  <a:pt x="896551" y="9220"/>
                  <a:pt x="906090" y="-81"/>
                  <a:pt x="917858" y="-81"/>
                </a:cubicBezTo>
                <a:cubicBezTo>
                  <a:pt x="929619" y="-67"/>
                  <a:pt x="939152" y="9225"/>
                  <a:pt x="939165" y="20693"/>
                </a:cubicBezTo>
                <a:close/>
                <a:moveTo>
                  <a:pt x="41812" y="155424"/>
                </a:moveTo>
                <a:cubicBezTo>
                  <a:pt x="41812" y="166897"/>
                  <a:pt x="32272" y="176197"/>
                  <a:pt x="20505" y="176197"/>
                </a:cubicBezTo>
                <a:cubicBezTo>
                  <a:pt x="8737" y="176197"/>
                  <a:pt x="-803" y="166897"/>
                  <a:pt x="-803" y="155424"/>
                </a:cubicBezTo>
                <a:cubicBezTo>
                  <a:pt x="-803" y="143950"/>
                  <a:pt x="8737" y="134650"/>
                  <a:pt x="20505" y="134650"/>
                </a:cubicBezTo>
                <a:cubicBezTo>
                  <a:pt x="32267" y="134644"/>
                  <a:pt x="41806" y="143937"/>
                  <a:pt x="41812" y="155404"/>
                </a:cubicBezTo>
                <a:cubicBezTo>
                  <a:pt x="41812" y="155411"/>
                  <a:pt x="41812" y="155417"/>
                  <a:pt x="41812" y="155424"/>
                </a:cubicBezTo>
                <a:close/>
                <a:moveTo>
                  <a:pt x="221292" y="155424"/>
                </a:moveTo>
                <a:cubicBezTo>
                  <a:pt x="221292" y="166897"/>
                  <a:pt x="211753" y="176197"/>
                  <a:pt x="199985" y="176197"/>
                </a:cubicBezTo>
                <a:cubicBezTo>
                  <a:pt x="188218" y="176197"/>
                  <a:pt x="178678" y="166897"/>
                  <a:pt x="178678" y="155424"/>
                </a:cubicBezTo>
                <a:cubicBezTo>
                  <a:pt x="178678" y="143950"/>
                  <a:pt x="188218" y="134650"/>
                  <a:pt x="199985" y="134650"/>
                </a:cubicBezTo>
                <a:cubicBezTo>
                  <a:pt x="211746" y="134664"/>
                  <a:pt x="221279" y="143956"/>
                  <a:pt x="221292" y="155424"/>
                </a:cubicBezTo>
                <a:close/>
                <a:moveTo>
                  <a:pt x="400724" y="155424"/>
                </a:moveTo>
                <a:cubicBezTo>
                  <a:pt x="400724" y="166897"/>
                  <a:pt x="391183" y="176197"/>
                  <a:pt x="379417" y="176197"/>
                </a:cubicBezTo>
                <a:cubicBezTo>
                  <a:pt x="367649" y="176197"/>
                  <a:pt x="358109" y="166897"/>
                  <a:pt x="358109" y="155424"/>
                </a:cubicBezTo>
                <a:cubicBezTo>
                  <a:pt x="358109" y="143950"/>
                  <a:pt x="367649" y="134650"/>
                  <a:pt x="379417" y="134650"/>
                </a:cubicBezTo>
                <a:cubicBezTo>
                  <a:pt x="391178" y="134644"/>
                  <a:pt x="400717" y="143937"/>
                  <a:pt x="400724" y="155404"/>
                </a:cubicBezTo>
                <a:cubicBezTo>
                  <a:pt x="400724" y="155411"/>
                  <a:pt x="400724" y="155417"/>
                  <a:pt x="400724" y="155424"/>
                </a:cubicBezTo>
                <a:close/>
                <a:moveTo>
                  <a:pt x="580204" y="155424"/>
                </a:moveTo>
                <a:cubicBezTo>
                  <a:pt x="580204" y="166897"/>
                  <a:pt x="570665" y="176197"/>
                  <a:pt x="558897" y="176197"/>
                </a:cubicBezTo>
                <a:cubicBezTo>
                  <a:pt x="547130" y="176197"/>
                  <a:pt x="537590" y="166897"/>
                  <a:pt x="537590" y="155424"/>
                </a:cubicBezTo>
                <a:cubicBezTo>
                  <a:pt x="537590" y="143950"/>
                  <a:pt x="547130" y="134650"/>
                  <a:pt x="558897" y="134650"/>
                </a:cubicBezTo>
                <a:cubicBezTo>
                  <a:pt x="570660" y="134644"/>
                  <a:pt x="580198" y="143937"/>
                  <a:pt x="580204" y="155404"/>
                </a:cubicBezTo>
                <a:cubicBezTo>
                  <a:pt x="580204" y="155411"/>
                  <a:pt x="580204" y="155417"/>
                  <a:pt x="580204" y="155424"/>
                </a:cubicBezTo>
                <a:close/>
                <a:moveTo>
                  <a:pt x="759685" y="155424"/>
                </a:moveTo>
                <a:cubicBezTo>
                  <a:pt x="759685" y="166897"/>
                  <a:pt x="750146" y="176197"/>
                  <a:pt x="738378" y="176197"/>
                </a:cubicBezTo>
                <a:cubicBezTo>
                  <a:pt x="726611" y="176197"/>
                  <a:pt x="717071" y="166897"/>
                  <a:pt x="717071" y="155424"/>
                </a:cubicBezTo>
                <a:cubicBezTo>
                  <a:pt x="717071" y="143950"/>
                  <a:pt x="726611" y="134650"/>
                  <a:pt x="738378" y="134650"/>
                </a:cubicBezTo>
                <a:cubicBezTo>
                  <a:pt x="750141" y="134644"/>
                  <a:pt x="759679" y="143937"/>
                  <a:pt x="759685" y="155404"/>
                </a:cubicBezTo>
                <a:cubicBezTo>
                  <a:pt x="759685" y="155411"/>
                  <a:pt x="759685" y="155417"/>
                  <a:pt x="759685" y="155424"/>
                </a:cubicBezTo>
                <a:close/>
                <a:moveTo>
                  <a:pt x="939165" y="155424"/>
                </a:moveTo>
                <a:cubicBezTo>
                  <a:pt x="939165" y="166897"/>
                  <a:pt x="929626" y="176197"/>
                  <a:pt x="917858" y="176197"/>
                </a:cubicBezTo>
                <a:cubicBezTo>
                  <a:pt x="906090" y="176197"/>
                  <a:pt x="896551" y="166897"/>
                  <a:pt x="896551" y="155424"/>
                </a:cubicBezTo>
                <a:cubicBezTo>
                  <a:pt x="896551" y="143950"/>
                  <a:pt x="906090" y="134650"/>
                  <a:pt x="917858" y="134650"/>
                </a:cubicBezTo>
                <a:cubicBezTo>
                  <a:pt x="929619" y="134664"/>
                  <a:pt x="939152" y="143956"/>
                  <a:pt x="939165" y="155424"/>
                </a:cubicBezTo>
                <a:close/>
                <a:moveTo>
                  <a:pt x="41812" y="290154"/>
                </a:moveTo>
                <a:cubicBezTo>
                  <a:pt x="41812" y="301628"/>
                  <a:pt x="32272" y="310928"/>
                  <a:pt x="20505" y="310928"/>
                </a:cubicBezTo>
                <a:cubicBezTo>
                  <a:pt x="8737" y="310928"/>
                  <a:pt x="-803" y="301628"/>
                  <a:pt x="-803" y="290154"/>
                </a:cubicBezTo>
                <a:cubicBezTo>
                  <a:pt x="-803" y="278681"/>
                  <a:pt x="8737" y="269381"/>
                  <a:pt x="20505" y="269381"/>
                </a:cubicBezTo>
                <a:cubicBezTo>
                  <a:pt x="32267" y="269375"/>
                  <a:pt x="41806" y="278667"/>
                  <a:pt x="41812" y="290134"/>
                </a:cubicBezTo>
                <a:cubicBezTo>
                  <a:pt x="41812" y="290141"/>
                  <a:pt x="41812" y="290148"/>
                  <a:pt x="41812" y="290154"/>
                </a:cubicBezTo>
                <a:close/>
                <a:moveTo>
                  <a:pt x="221292" y="290154"/>
                </a:moveTo>
                <a:cubicBezTo>
                  <a:pt x="221292" y="301628"/>
                  <a:pt x="211753" y="310928"/>
                  <a:pt x="199985" y="310928"/>
                </a:cubicBezTo>
                <a:cubicBezTo>
                  <a:pt x="188218" y="310928"/>
                  <a:pt x="178678" y="301628"/>
                  <a:pt x="178678" y="290154"/>
                </a:cubicBezTo>
                <a:cubicBezTo>
                  <a:pt x="178678" y="278681"/>
                  <a:pt x="188218" y="269381"/>
                  <a:pt x="199985" y="269381"/>
                </a:cubicBezTo>
                <a:cubicBezTo>
                  <a:pt x="211746" y="269394"/>
                  <a:pt x="221279" y="278687"/>
                  <a:pt x="221292" y="290154"/>
                </a:cubicBezTo>
                <a:close/>
                <a:moveTo>
                  <a:pt x="400724" y="290154"/>
                </a:moveTo>
                <a:cubicBezTo>
                  <a:pt x="400724" y="301628"/>
                  <a:pt x="391183" y="310928"/>
                  <a:pt x="379417" y="310928"/>
                </a:cubicBezTo>
                <a:cubicBezTo>
                  <a:pt x="367649" y="310928"/>
                  <a:pt x="358109" y="301628"/>
                  <a:pt x="358109" y="290154"/>
                </a:cubicBezTo>
                <a:cubicBezTo>
                  <a:pt x="358109" y="278681"/>
                  <a:pt x="367649" y="269381"/>
                  <a:pt x="379417" y="269381"/>
                </a:cubicBezTo>
                <a:cubicBezTo>
                  <a:pt x="391178" y="269375"/>
                  <a:pt x="400717" y="278667"/>
                  <a:pt x="400724" y="290134"/>
                </a:cubicBezTo>
                <a:cubicBezTo>
                  <a:pt x="400724" y="290141"/>
                  <a:pt x="400724" y="290148"/>
                  <a:pt x="400724" y="290154"/>
                </a:cubicBezTo>
                <a:close/>
                <a:moveTo>
                  <a:pt x="580204" y="290154"/>
                </a:moveTo>
                <a:cubicBezTo>
                  <a:pt x="580204" y="301628"/>
                  <a:pt x="570665" y="310928"/>
                  <a:pt x="558897" y="310928"/>
                </a:cubicBezTo>
                <a:cubicBezTo>
                  <a:pt x="547130" y="310928"/>
                  <a:pt x="537590" y="301628"/>
                  <a:pt x="537590" y="290154"/>
                </a:cubicBezTo>
                <a:cubicBezTo>
                  <a:pt x="537590" y="278681"/>
                  <a:pt x="547130" y="269381"/>
                  <a:pt x="558897" y="269381"/>
                </a:cubicBezTo>
                <a:cubicBezTo>
                  <a:pt x="570660" y="269375"/>
                  <a:pt x="580198" y="278667"/>
                  <a:pt x="580204" y="290134"/>
                </a:cubicBezTo>
                <a:cubicBezTo>
                  <a:pt x="580204" y="290141"/>
                  <a:pt x="580204" y="290148"/>
                  <a:pt x="580204" y="290154"/>
                </a:cubicBezTo>
                <a:close/>
                <a:moveTo>
                  <a:pt x="759685" y="290154"/>
                </a:moveTo>
                <a:cubicBezTo>
                  <a:pt x="759685" y="301628"/>
                  <a:pt x="750146" y="310928"/>
                  <a:pt x="738378" y="310928"/>
                </a:cubicBezTo>
                <a:cubicBezTo>
                  <a:pt x="726611" y="310928"/>
                  <a:pt x="717071" y="301628"/>
                  <a:pt x="717071" y="290154"/>
                </a:cubicBezTo>
                <a:cubicBezTo>
                  <a:pt x="717071" y="278681"/>
                  <a:pt x="726611" y="269381"/>
                  <a:pt x="738378" y="269381"/>
                </a:cubicBezTo>
                <a:cubicBezTo>
                  <a:pt x="750141" y="269375"/>
                  <a:pt x="759679" y="278667"/>
                  <a:pt x="759685" y="290134"/>
                </a:cubicBezTo>
                <a:cubicBezTo>
                  <a:pt x="759685" y="290141"/>
                  <a:pt x="759685" y="290148"/>
                  <a:pt x="759685" y="290154"/>
                </a:cubicBezTo>
                <a:close/>
                <a:moveTo>
                  <a:pt x="939165" y="290154"/>
                </a:moveTo>
                <a:cubicBezTo>
                  <a:pt x="939165" y="301628"/>
                  <a:pt x="929626" y="310928"/>
                  <a:pt x="917858" y="310928"/>
                </a:cubicBezTo>
                <a:cubicBezTo>
                  <a:pt x="906090" y="310928"/>
                  <a:pt x="896551" y="301628"/>
                  <a:pt x="896551" y="290154"/>
                </a:cubicBezTo>
                <a:cubicBezTo>
                  <a:pt x="896551" y="278681"/>
                  <a:pt x="906090" y="269381"/>
                  <a:pt x="917858" y="269381"/>
                </a:cubicBezTo>
                <a:cubicBezTo>
                  <a:pt x="929619" y="269394"/>
                  <a:pt x="939152" y="278687"/>
                  <a:pt x="939165" y="290154"/>
                </a:cubicBezTo>
                <a:close/>
                <a:moveTo>
                  <a:pt x="41812" y="424885"/>
                </a:moveTo>
                <a:cubicBezTo>
                  <a:pt x="41812" y="436358"/>
                  <a:pt x="32272" y="445659"/>
                  <a:pt x="20505" y="445659"/>
                </a:cubicBezTo>
                <a:cubicBezTo>
                  <a:pt x="8737" y="445659"/>
                  <a:pt x="-803" y="436358"/>
                  <a:pt x="-803" y="424885"/>
                </a:cubicBezTo>
                <a:cubicBezTo>
                  <a:pt x="-803" y="413412"/>
                  <a:pt x="8737" y="404112"/>
                  <a:pt x="20505" y="404112"/>
                </a:cubicBezTo>
                <a:cubicBezTo>
                  <a:pt x="32267" y="404106"/>
                  <a:pt x="41806" y="413398"/>
                  <a:pt x="41812" y="424865"/>
                </a:cubicBezTo>
                <a:cubicBezTo>
                  <a:pt x="41812" y="424873"/>
                  <a:pt x="41812" y="424879"/>
                  <a:pt x="41812" y="424885"/>
                </a:cubicBezTo>
                <a:close/>
                <a:moveTo>
                  <a:pt x="221292" y="424885"/>
                </a:moveTo>
                <a:cubicBezTo>
                  <a:pt x="221292" y="436358"/>
                  <a:pt x="211753" y="445659"/>
                  <a:pt x="199985" y="445659"/>
                </a:cubicBezTo>
                <a:cubicBezTo>
                  <a:pt x="188218" y="445659"/>
                  <a:pt x="178678" y="436358"/>
                  <a:pt x="178678" y="424885"/>
                </a:cubicBezTo>
                <a:cubicBezTo>
                  <a:pt x="178678" y="413412"/>
                  <a:pt x="188218" y="404112"/>
                  <a:pt x="199985" y="404112"/>
                </a:cubicBezTo>
                <a:cubicBezTo>
                  <a:pt x="211746" y="404125"/>
                  <a:pt x="221279" y="413418"/>
                  <a:pt x="221292" y="424885"/>
                </a:cubicBezTo>
                <a:close/>
                <a:moveTo>
                  <a:pt x="400724" y="424885"/>
                </a:moveTo>
                <a:cubicBezTo>
                  <a:pt x="400724" y="436358"/>
                  <a:pt x="391183" y="445659"/>
                  <a:pt x="379417" y="445659"/>
                </a:cubicBezTo>
                <a:cubicBezTo>
                  <a:pt x="367649" y="445659"/>
                  <a:pt x="358109" y="436358"/>
                  <a:pt x="358109" y="424885"/>
                </a:cubicBezTo>
                <a:cubicBezTo>
                  <a:pt x="358109" y="413412"/>
                  <a:pt x="367649" y="404112"/>
                  <a:pt x="379417" y="404112"/>
                </a:cubicBezTo>
                <a:cubicBezTo>
                  <a:pt x="391178" y="404106"/>
                  <a:pt x="400717" y="413398"/>
                  <a:pt x="400724" y="424865"/>
                </a:cubicBezTo>
                <a:cubicBezTo>
                  <a:pt x="400724" y="424873"/>
                  <a:pt x="400724" y="424879"/>
                  <a:pt x="400724" y="424885"/>
                </a:cubicBezTo>
                <a:close/>
                <a:moveTo>
                  <a:pt x="580204" y="424885"/>
                </a:moveTo>
                <a:cubicBezTo>
                  <a:pt x="580204" y="436358"/>
                  <a:pt x="570665" y="445659"/>
                  <a:pt x="558897" y="445659"/>
                </a:cubicBezTo>
                <a:cubicBezTo>
                  <a:pt x="547130" y="445659"/>
                  <a:pt x="537590" y="436358"/>
                  <a:pt x="537590" y="424885"/>
                </a:cubicBezTo>
                <a:cubicBezTo>
                  <a:pt x="537590" y="413412"/>
                  <a:pt x="547130" y="404112"/>
                  <a:pt x="558897" y="404112"/>
                </a:cubicBezTo>
                <a:cubicBezTo>
                  <a:pt x="570660" y="404106"/>
                  <a:pt x="580198" y="413398"/>
                  <a:pt x="580204" y="424865"/>
                </a:cubicBezTo>
                <a:cubicBezTo>
                  <a:pt x="580204" y="424873"/>
                  <a:pt x="580204" y="424879"/>
                  <a:pt x="580204" y="424885"/>
                </a:cubicBezTo>
                <a:close/>
                <a:moveTo>
                  <a:pt x="759685" y="424885"/>
                </a:moveTo>
                <a:cubicBezTo>
                  <a:pt x="759685" y="436358"/>
                  <a:pt x="750146" y="445659"/>
                  <a:pt x="738378" y="445659"/>
                </a:cubicBezTo>
                <a:cubicBezTo>
                  <a:pt x="726611" y="445659"/>
                  <a:pt x="717071" y="436358"/>
                  <a:pt x="717071" y="424885"/>
                </a:cubicBezTo>
                <a:cubicBezTo>
                  <a:pt x="717071" y="413412"/>
                  <a:pt x="726611" y="404112"/>
                  <a:pt x="738378" y="404112"/>
                </a:cubicBezTo>
                <a:cubicBezTo>
                  <a:pt x="750141" y="404106"/>
                  <a:pt x="759679" y="413398"/>
                  <a:pt x="759685" y="424865"/>
                </a:cubicBezTo>
                <a:cubicBezTo>
                  <a:pt x="759685" y="424873"/>
                  <a:pt x="759685" y="424879"/>
                  <a:pt x="759685" y="424885"/>
                </a:cubicBezTo>
                <a:close/>
                <a:moveTo>
                  <a:pt x="939165" y="424885"/>
                </a:moveTo>
                <a:cubicBezTo>
                  <a:pt x="939165" y="436358"/>
                  <a:pt x="929626" y="445659"/>
                  <a:pt x="917858" y="445659"/>
                </a:cubicBezTo>
                <a:cubicBezTo>
                  <a:pt x="906090" y="445659"/>
                  <a:pt x="896551" y="436358"/>
                  <a:pt x="896551" y="424885"/>
                </a:cubicBezTo>
                <a:cubicBezTo>
                  <a:pt x="896551" y="413412"/>
                  <a:pt x="906090" y="404112"/>
                  <a:pt x="917858" y="404112"/>
                </a:cubicBezTo>
                <a:cubicBezTo>
                  <a:pt x="929619" y="404125"/>
                  <a:pt x="939152" y="413418"/>
                  <a:pt x="939165" y="424885"/>
                </a:cubicBezTo>
                <a:close/>
                <a:moveTo>
                  <a:pt x="41812" y="559616"/>
                </a:moveTo>
                <a:cubicBezTo>
                  <a:pt x="41812" y="571089"/>
                  <a:pt x="32272" y="580390"/>
                  <a:pt x="20505" y="580390"/>
                </a:cubicBezTo>
                <a:cubicBezTo>
                  <a:pt x="8737" y="580390"/>
                  <a:pt x="-803" y="571089"/>
                  <a:pt x="-803" y="559616"/>
                </a:cubicBezTo>
                <a:cubicBezTo>
                  <a:pt x="-803" y="548143"/>
                  <a:pt x="8737" y="538843"/>
                  <a:pt x="20505" y="538843"/>
                </a:cubicBezTo>
                <a:cubicBezTo>
                  <a:pt x="32267" y="538837"/>
                  <a:pt x="41806" y="548129"/>
                  <a:pt x="41812" y="559596"/>
                </a:cubicBezTo>
                <a:cubicBezTo>
                  <a:pt x="41812" y="559603"/>
                  <a:pt x="41812" y="559609"/>
                  <a:pt x="41812" y="559616"/>
                </a:cubicBezTo>
                <a:close/>
                <a:moveTo>
                  <a:pt x="221292" y="559616"/>
                </a:moveTo>
                <a:cubicBezTo>
                  <a:pt x="221292" y="571089"/>
                  <a:pt x="211753" y="580390"/>
                  <a:pt x="199985" y="580390"/>
                </a:cubicBezTo>
                <a:cubicBezTo>
                  <a:pt x="188218" y="580390"/>
                  <a:pt x="178678" y="571089"/>
                  <a:pt x="178678" y="559616"/>
                </a:cubicBezTo>
                <a:cubicBezTo>
                  <a:pt x="178678" y="548143"/>
                  <a:pt x="188218" y="538843"/>
                  <a:pt x="199985" y="538843"/>
                </a:cubicBezTo>
                <a:cubicBezTo>
                  <a:pt x="211746" y="538855"/>
                  <a:pt x="221279" y="548149"/>
                  <a:pt x="221292" y="559616"/>
                </a:cubicBezTo>
                <a:close/>
                <a:moveTo>
                  <a:pt x="400724" y="559616"/>
                </a:moveTo>
                <a:cubicBezTo>
                  <a:pt x="400724" y="571089"/>
                  <a:pt x="391183" y="580390"/>
                  <a:pt x="379417" y="580390"/>
                </a:cubicBezTo>
                <a:cubicBezTo>
                  <a:pt x="367649" y="580390"/>
                  <a:pt x="358109" y="571089"/>
                  <a:pt x="358109" y="559616"/>
                </a:cubicBezTo>
                <a:cubicBezTo>
                  <a:pt x="358109" y="548143"/>
                  <a:pt x="367649" y="538843"/>
                  <a:pt x="379417" y="538843"/>
                </a:cubicBezTo>
                <a:cubicBezTo>
                  <a:pt x="391178" y="538837"/>
                  <a:pt x="400717" y="548129"/>
                  <a:pt x="400724" y="559596"/>
                </a:cubicBezTo>
                <a:cubicBezTo>
                  <a:pt x="400724" y="559603"/>
                  <a:pt x="400724" y="559609"/>
                  <a:pt x="400724" y="559616"/>
                </a:cubicBezTo>
                <a:close/>
                <a:moveTo>
                  <a:pt x="580204" y="559616"/>
                </a:moveTo>
                <a:cubicBezTo>
                  <a:pt x="580204" y="571089"/>
                  <a:pt x="570665" y="580390"/>
                  <a:pt x="558897" y="580390"/>
                </a:cubicBezTo>
                <a:cubicBezTo>
                  <a:pt x="547130" y="580390"/>
                  <a:pt x="537590" y="571089"/>
                  <a:pt x="537590" y="559616"/>
                </a:cubicBezTo>
                <a:cubicBezTo>
                  <a:pt x="537590" y="548143"/>
                  <a:pt x="547130" y="538843"/>
                  <a:pt x="558897" y="538843"/>
                </a:cubicBezTo>
                <a:cubicBezTo>
                  <a:pt x="570660" y="538837"/>
                  <a:pt x="580198" y="548129"/>
                  <a:pt x="580204" y="559596"/>
                </a:cubicBezTo>
                <a:cubicBezTo>
                  <a:pt x="580204" y="559603"/>
                  <a:pt x="580204" y="559609"/>
                  <a:pt x="580204" y="559616"/>
                </a:cubicBezTo>
                <a:close/>
                <a:moveTo>
                  <a:pt x="759685" y="559616"/>
                </a:moveTo>
                <a:cubicBezTo>
                  <a:pt x="759685" y="571089"/>
                  <a:pt x="750146" y="580390"/>
                  <a:pt x="738378" y="580390"/>
                </a:cubicBezTo>
                <a:cubicBezTo>
                  <a:pt x="726611" y="580390"/>
                  <a:pt x="717071" y="571089"/>
                  <a:pt x="717071" y="559616"/>
                </a:cubicBezTo>
                <a:cubicBezTo>
                  <a:pt x="717071" y="548143"/>
                  <a:pt x="726611" y="538843"/>
                  <a:pt x="738378" y="538843"/>
                </a:cubicBezTo>
                <a:cubicBezTo>
                  <a:pt x="750141" y="538837"/>
                  <a:pt x="759679" y="548129"/>
                  <a:pt x="759685" y="559596"/>
                </a:cubicBezTo>
                <a:cubicBezTo>
                  <a:pt x="759685" y="559603"/>
                  <a:pt x="759685" y="559609"/>
                  <a:pt x="759685" y="559616"/>
                </a:cubicBezTo>
                <a:close/>
                <a:moveTo>
                  <a:pt x="939165" y="559616"/>
                </a:moveTo>
                <a:cubicBezTo>
                  <a:pt x="939165" y="571089"/>
                  <a:pt x="929626" y="580390"/>
                  <a:pt x="917858" y="580390"/>
                </a:cubicBezTo>
                <a:cubicBezTo>
                  <a:pt x="906090" y="580390"/>
                  <a:pt x="896551" y="571089"/>
                  <a:pt x="896551" y="559616"/>
                </a:cubicBezTo>
                <a:cubicBezTo>
                  <a:pt x="896551" y="548143"/>
                  <a:pt x="906090" y="538843"/>
                  <a:pt x="917858" y="538843"/>
                </a:cubicBezTo>
                <a:cubicBezTo>
                  <a:pt x="929619" y="538855"/>
                  <a:pt x="939152" y="548149"/>
                  <a:pt x="939165" y="559616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422255" y="701675"/>
            <a:ext cx="939165" cy="58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9173210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给小车装上AI大脑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99300" y="1557655"/>
            <a:ext cx="4236720" cy="423672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8-13:48:52-d2v6sh5nfo2stf9dkc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5" y="1670050"/>
            <a:ext cx="3999230" cy="401129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3910" y="2529205"/>
            <a:ext cx="65366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封面介绍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16610" y="3081655"/>
            <a:ext cx="5596255" cy="1645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欢迎来到智能机器人编程体验课！今天我们将通过编程让小车具备智能，让它能够自主完成循迹或避障任务。请准备好你的设备，让我们一起开启这场有趣的编程之旅。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本节三任务：读传感写判断会调参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任务一：读取传感器数据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720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在图形化编程平台中，学会正确读取传感器数值。无论是巡线传感器还是超声波传感器，我们都要将这些数据实时显示在屏幕上，为后续的决策提供依据。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任务二：编写决策逻辑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利用条件判断积木，搭建‘如果-那么’规则。通过这些简单的逻辑，我们可以让小车根据传感器数据做出相应的动作，比如循迹或避障。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任务三：调参优化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通过修改距离阈值、转弯速度等参数，观察小车的行为变化，并不断迭代优化。找到最适合的参数，让小车的智能表现更加出色。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2819" r="-887" t="-3385" b="-1665"/>
          <a:stretch/>
        </p:blipFill>
        <p:spPr>
          <a:xfrm>
            <a:off x="6043930" y="1820545"/>
            <a:ext cx="5045710" cy="4262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4"/>
          <a:srcRect l="-2819" r="-887" t="-3385" b="-1665"/>
          <a:stretch/>
        </p:blipFill>
        <p:spPr>
          <a:xfrm>
            <a:off x="820420" y="1820545"/>
            <a:ext cx="5045710" cy="426212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687070"/>
          </a:xfrm>
          <a:custGeom>
            <a:avLst/>
            <a:gdLst/>
            <a:ahLst/>
            <a:cxnLst/>
            <a:rect l="l" t="t" r="r" b="b"/>
            <a:pathLst>
              <a:path w="1160145" h="687070">
                <a:moveTo>
                  <a:pt x="51650" y="24496"/>
                </a:moveTo>
                <a:cubicBezTo>
                  <a:pt x="51650" y="38078"/>
                  <a:pt x="39866" y="49088"/>
                  <a:pt x="25329" y="49088"/>
                </a:cubicBezTo>
                <a:cubicBezTo>
                  <a:pt x="10793" y="49088"/>
                  <a:pt x="-991" y="38078"/>
                  <a:pt x="-991" y="24496"/>
                </a:cubicBezTo>
                <a:cubicBezTo>
                  <a:pt x="-991" y="10914"/>
                  <a:pt x="10793" y="-96"/>
                  <a:pt x="25329" y="-96"/>
                </a:cubicBezTo>
                <a:cubicBezTo>
                  <a:pt x="39860" y="-103"/>
                  <a:pt x="51642" y="10898"/>
                  <a:pt x="51650" y="24472"/>
                </a:cubicBezTo>
                <a:cubicBezTo>
                  <a:pt x="51650" y="24481"/>
                  <a:pt x="51650" y="24489"/>
                  <a:pt x="51650" y="24496"/>
                </a:cubicBezTo>
                <a:close/>
                <a:moveTo>
                  <a:pt x="273361" y="24496"/>
                </a:moveTo>
                <a:cubicBezTo>
                  <a:pt x="273361" y="38078"/>
                  <a:pt x="261577" y="49088"/>
                  <a:pt x="247041" y="49088"/>
                </a:cubicBezTo>
                <a:cubicBezTo>
                  <a:pt x="232505" y="49088"/>
                  <a:pt x="220720" y="38078"/>
                  <a:pt x="220720" y="24496"/>
                </a:cubicBezTo>
                <a:cubicBezTo>
                  <a:pt x="220720" y="10914"/>
                  <a:pt x="232505" y="-96"/>
                  <a:pt x="247041" y="-96"/>
                </a:cubicBezTo>
                <a:cubicBezTo>
                  <a:pt x="261569" y="-80"/>
                  <a:pt x="273345" y="10921"/>
                  <a:pt x="273361" y="24496"/>
                </a:cubicBezTo>
                <a:close/>
                <a:moveTo>
                  <a:pt x="495012" y="24496"/>
                </a:moveTo>
                <a:cubicBezTo>
                  <a:pt x="495012" y="38078"/>
                  <a:pt x="483227" y="49088"/>
                  <a:pt x="468691" y="49088"/>
                </a:cubicBezTo>
                <a:cubicBezTo>
                  <a:pt x="454155" y="49088"/>
                  <a:pt x="442371" y="38078"/>
                  <a:pt x="442371" y="24496"/>
                </a:cubicBezTo>
                <a:cubicBezTo>
                  <a:pt x="442371" y="10914"/>
                  <a:pt x="454155" y="-96"/>
                  <a:pt x="468691" y="-96"/>
                </a:cubicBezTo>
                <a:cubicBezTo>
                  <a:pt x="483220" y="-103"/>
                  <a:pt x="495003" y="10898"/>
                  <a:pt x="495012" y="24472"/>
                </a:cubicBezTo>
                <a:cubicBezTo>
                  <a:pt x="495012" y="24481"/>
                  <a:pt x="495012" y="24489"/>
                  <a:pt x="495012" y="24496"/>
                </a:cubicBezTo>
                <a:close/>
                <a:moveTo>
                  <a:pt x="716723" y="24496"/>
                </a:moveTo>
                <a:cubicBezTo>
                  <a:pt x="716723" y="38078"/>
                  <a:pt x="704939" y="49088"/>
                  <a:pt x="690403" y="49088"/>
                </a:cubicBezTo>
                <a:cubicBezTo>
                  <a:pt x="675866" y="49088"/>
                  <a:pt x="664082" y="38078"/>
                  <a:pt x="664082" y="24496"/>
                </a:cubicBezTo>
                <a:cubicBezTo>
                  <a:pt x="664082" y="10914"/>
                  <a:pt x="675866" y="-96"/>
                  <a:pt x="690403" y="-96"/>
                </a:cubicBezTo>
                <a:cubicBezTo>
                  <a:pt x="704933" y="-103"/>
                  <a:pt x="716715" y="10898"/>
                  <a:pt x="716723" y="24472"/>
                </a:cubicBezTo>
                <a:cubicBezTo>
                  <a:pt x="716723" y="24481"/>
                  <a:pt x="716723" y="24489"/>
                  <a:pt x="716723" y="24496"/>
                </a:cubicBezTo>
                <a:close/>
                <a:moveTo>
                  <a:pt x="938435" y="24496"/>
                </a:moveTo>
                <a:cubicBezTo>
                  <a:pt x="938435" y="38078"/>
                  <a:pt x="926651" y="49088"/>
                  <a:pt x="912114" y="49088"/>
                </a:cubicBezTo>
                <a:cubicBezTo>
                  <a:pt x="897579" y="49088"/>
                  <a:pt x="885794" y="38078"/>
                  <a:pt x="885794" y="24496"/>
                </a:cubicBezTo>
                <a:cubicBezTo>
                  <a:pt x="885794" y="10914"/>
                  <a:pt x="897579" y="-96"/>
                  <a:pt x="912114" y="-96"/>
                </a:cubicBezTo>
                <a:cubicBezTo>
                  <a:pt x="926644" y="-103"/>
                  <a:pt x="938427" y="10898"/>
                  <a:pt x="938435" y="24472"/>
                </a:cubicBezTo>
                <a:cubicBezTo>
                  <a:pt x="938435" y="24481"/>
                  <a:pt x="938435" y="24489"/>
                  <a:pt x="938435" y="24496"/>
                </a:cubicBezTo>
                <a:close/>
                <a:moveTo>
                  <a:pt x="1160145" y="24496"/>
                </a:moveTo>
                <a:cubicBezTo>
                  <a:pt x="1160145" y="38078"/>
                  <a:pt x="1148361" y="49088"/>
                  <a:pt x="1133824" y="49088"/>
                </a:cubicBezTo>
                <a:cubicBezTo>
                  <a:pt x="1119288" y="49088"/>
                  <a:pt x="1107504" y="38078"/>
                  <a:pt x="1107504" y="24496"/>
                </a:cubicBezTo>
                <a:cubicBezTo>
                  <a:pt x="1107504" y="10914"/>
                  <a:pt x="1119288" y="-96"/>
                  <a:pt x="1133824" y="-96"/>
                </a:cubicBezTo>
                <a:cubicBezTo>
                  <a:pt x="1148353" y="-80"/>
                  <a:pt x="1160129" y="10921"/>
                  <a:pt x="1160145" y="24496"/>
                </a:cubicBezTo>
                <a:close/>
                <a:moveTo>
                  <a:pt x="51650" y="183992"/>
                </a:moveTo>
                <a:cubicBezTo>
                  <a:pt x="51650" y="197573"/>
                  <a:pt x="39866" y="208584"/>
                  <a:pt x="25329" y="208584"/>
                </a:cubicBezTo>
                <a:cubicBezTo>
                  <a:pt x="10793" y="208584"/>
                  <a:pt x="-991" y="197573"/>
                  <a:pt x="-991" y="183992"/>
                </a:cubicBezTo>
                <a:cubicBezTo>
                  <a:pt x="-991" y="170410"/>
                  <a:pt x="10793" y="159400"/>
                  <a:pt x="25329" y="159400"/>
                </a:cubicBezTo>
                <a:cubicBezTo>
                  <a:pt x="39860" y="159393"/>
                  <a:pt x="51642" y="170393"/>
                  <a:pt x="51650" y="183969"/>
                </a:cubicBezTo>
                <a:cubicBezTo>
                  <a:pt x="51650" y="183976"/>
                  <a:pt x="51650" y="183984"/>
                  <a:pt x="51650" y="183992"/>
                </a:cubicBezTo>
                <a:close/>
                <a:moveTo>
                  <a:pt x="273361" y="183992"/>
                </a:moveTo>
                <a:cubicBezTo>
                  <a:pt x="273361" y="197573"/>
                  <a:pt x="261577" y="208584"/>
                  <a:pt x="247041" y="208584"/>
                </a:cubicBezTo>
                <a:cubicBezTo>
                  <a:pt x="232505" y="208584"/>
                  <a:pt x="220720" y="197573"/>
                  <a:pt x="220720" y="183992"/>
                </a:cubicBezTo>
                <a:cubicBezTo>
                  <a:pt x="220720" y="170410"/>
                  <a:pt x="232505" y="159400"/>
                  <a:pt x="247041" y="159400"/>
                </a:cubicBezTo>
                <a:cubicBezTo>
                  <a:pt x="261569" y="159416"/>
                  <a:pt x="273345" y="170416"/>
                  <a:pt x="273361" y="183992"/>
                </a:cubicBezTo>
                <a:close/>
                <a:moveTo>
                  <a:pt x="495012" y="183992"/>
                </a:moveTo>
                <a:cubicBezTo>
                  <a:pt x="495012" y="197573"/>
                  <a:pt x="483227" y="208584"/>
                  <a:pt x="468691" y="208584"/>
                </a:cubicBezTo>
                <a:cubicBezTo>
                  <a:pt x="454155" y="208584"/>
                  <a:pt x="442371" y="197573"/>
                  <a:pt x="442371" y="183992"/>
                </a:cubicBezTo>
                <a:cubicBezTo>
                  <a:pt x="442371" y="170410"/>
                  <a:pt x="454155" y="159400"/>
                  <a:pt x="468691" y="159400"/>
                </a:cubicBezTo>
                <a:cubicBezTo>
                  <a:pt x="483220" y="159393"/>
                  <a:pt x="495003" y="170393"/>
                  <a:pt x="495012" y="183969"/>
                </a:cubicBezTo>
                <a:cubicBezTo>
                  <a:pt x="495012" y="183976"/>
                  <a:pt x="495012" y="183984"/>
                  <a:pt x="495012" y="183992"/>
                </a:cubicBezTo>
                <a:close/>
                <a:moveTo>
                  <a:pt x="716723" y="183992"/>
                </a:moveTo>
                <a:cubicBezTo>
                  <a:pt x="716723" y="197573"/>
                  <a:pt x="704939" y="208584"/>
                  <a:pt x="690403" y="208584"/>
                </a:cubicBezTo>
                <a:cubicBezTo>
                  <a:pt x="675866" y="208584"/>
                  <a:pt x="664082" y="197573"/>
                  <a:pt x="664082" y="183992"/>
                </a:cubicBezTo>
                <a:cubicBezTo>
                  <a:pt x="664082" y="170410"/>
                  <a:pt x="675866" y="159400"/>
                  <a:pt x="690403" y="159400"/>
                </a:cubicBezTo>
                <a:cubicBezTo>
                  <a:pt x="704933" y="159393"/>
                  <a:pt x="716715" y="170393"/>
                  <a:pt x="716723" y="183969"/>
                </a:cubicBezTo>
                <a:cubicBezTo>
                  <a:pt x="716723" y="183976"/>
                  <a:pt x="716723" y="183984"/>
                  <a:pt x="716723" y="183992"/>
                </a:cubicBezTo>
                <a:close/>
                <a:moveTo>
                  <a:pt x="938435" y="183992"/>
                </a:moveTo>
                <a:cubicBezTo>
                  <a:pt x="938435" y="197573"/>
                  <a:pt x="926651" y="208584"/>
                  <a:pt x="912114" y="208584"/>
                </a:cubicBezTo>
                <a:cubicBezTo>
                  <a:pt x="897579" y="208584"/>
                  <a:pt x="885794" y="197573"/>
                  <a:pt x="885794" y="183992"/>
                </a:cubicBezTo>
                <a:cubicBezTo>
                  <a:pt x="885794" y="170410"/>
                  <a:pt x="897579" y="159400"/>
                  <a:pt x="912114" y="159400"/>
                </a:cubicBezTo>
                <a:cubicBezTo>
                  <a:pt x="926644" y="159393"/>
                  <a:pt x="938427" y="170393"/>
                  <a:pt x="938435" y="183969"/>
                </a:cubicBezTo>
                <a:cubicBezTo>
                  <a:pt x="938435" y="183976"/>
                  <a:pt x="938435" y="183984"/>
                  <a:pt x="938435" y="183992"/>
                </a:cubicBezTo>
                <a:close/>
                <a:moveTo>
                  <a:pt x="1160145" y="183992"/>
                </a:moveTo>
                <a:cubicBezTo>
                  <a:pt x="1160145" y="197573"/>
                  <a:pt x="1148361" y="208584"/>
                  <a:pt x="1133824" y="208584"/>
                </a:cubicBezTo>
                <a:cubicBezTo>
                  <a:pt x="1119288" y="208584"/>
                  <a:pt x="1107504" y="197573"/>
                  <a:pt x="1107504" y="183992"/>
                </a:cubicBezTo>
                <a:cubicBezTo>
                  <a:pt x="1107504" y="170410"/>
                  <a:pt x="1119288" y="159400"/>
                  <a:pt x="1133824" y="159400"/>
                </a:cubicBezTo>
                <a:cubicBezTo>
                  <a:pt x="1148353" y="159416"/>
                  <a:pt x="1160129" y="170416"/>
                  <a:pt x="1160145" y="183992"/>
                </a:cubicBezTo>
                <a:close/>
                <a:moveTo>
                  <a:pt x="51650" y="343487"/>
                </a:moveTo>
                <a:cubicBezTo>
                  <a:pt x="51650" y="357069"/>
                  <a:pt x="39866" y="368079"/>
                  <a:pt x="25329" y="368079"/>
                </a:cubicBezTo>
                <a:cubicBezTo>
                  <a:pt x="10793" y="368079"/>
                  <a:pt x="-991" y="357069"/>
                  <a:pt x="-991" y="343487"/>
                </a:cubicBezTo>
                <a:cubicBezTo>
                  <a:pt x="-991" y="329905"/>
                  <a:pt x="10793" y="318895"/>
                  <a:pt x="25329" y="318895"/>
                </a:cubicBezTo>
                <a:cubicBezTo>
                  <a:pt x="39860" y="318888"/>
                  <a:pt x="51642" y="329888"/>
                  <a:pt x="51650" y="343463"/>
                </a:cubicBezTo>
                <a:cubicBezTo>
                  <a:pt x="51650" y="343471"/>
                  <a:pt x="51650" y="343479"/>
                  <a:pt x="51650" y="343487"/>
                </a:cubicBezTo>
                <a:close/>
                <a:moveTo>
                  <a:pt x="273361" y="343487"/>
                </a:moveTo>
                <a:cubicBezTo>
                  <a:pt x="273361" y="357069"/>
                  <a:pt x="261577" y="368079"/>
                  <a:pt x="247041" y="368079"/>
                </a:cubicBezTo>
                <a:cubicBezTo>
                  <a:pt x="232505" y="368079"/>
                  <a:pt x="220720" y="357069"/>
                  <a:pt x="220720" y="343487"/>
                </a:cubicBezTo>
                <a:cubicBezTo>
                  <a:pt x="220720" y="329905"/>
                  <a:pt x="232505" y="318895"/>
                  <a:pt x="247041" y="318895"/>
                </a:cubicBezTo>
                <a:cubicBezTo>
                  <a:pt x="261569" y="318911"/>
                  <a:pt x="273345" y="329912"/>
                  <a:pt x="273361" y="343487"/>
                </a:cubicBezTo>
                <a:close/>
                <a:moveTo>
                  <a:pt x="495012" y="343487"/>
                </a:moveTo>
                <a:cubicBezTo>
                  <a:pt x="495012" y="357069"/>
                  <a:pt x="483227" y="368079"/>
                  <a:pt x="468691" y="368079"/>
                </a:cubicBezTo>
                <a:cubicBezTo>
                  <a:pt x="454155" y="368079"/>
                  <a:pt x="442371" y="357069"/>
                  <a:pt x="442371" y="343487"/>
                </a:cubicBezTo>
                <a:cubicBezTo>
                  <a:pt x="442371" y="329905"/>
                  <a:pt x="454155" y="318895"/>
                  <a:pt x="468691" y="318895"/>
                </a:cubicBezTo>
                <a:cubicBezTo>
                  <a:pt x="483220" y="318888"/>
                  <a:pt x="495003" y="329888"/>
                  <a:pt x="495012" y="343463"/>
                </a:cubicBezTo>
                <a:cubicBezTo>
                  <a:pt x="495012" y="343471"/>
                  <a:pt x="495012" y="343479"/>
                  <a:pt x="495012" y="343487"/>
                </a:cubicBezTo>
                <a:close/>
                <a:moveTo>
                  <a:pt x="716723" y="343487"/>
                </a:moveTo>
                <a:cubicBezTo>
                  <a:pt x="716723" y="357069"/>
                  <a:pt x="704939" y="368079"/>
                  <a:pt x="690403" y="368079"/>
                </a:cubicBezTo>
                <a:cubicBezTo>
                  <a:pt x="675866" y="368079"/>
                  <a:pt x="664082" y="357069"/>
                  <a:pt x="664082" y="343487"/>
                </a:cubicBezTo>
                <a:cubicBezTo>
                  <a:pt x="664082" y="329905"/>
                  <a:pt x="675866" y="318895"/>
                  <a:pt x="690403" y="318895"/>
                </a:cubicBezTo>
                <a:cubicBezTo>
                  <a:pt x="704933" y="318888"/>
                  <a:pt x="716715" y="329888"/>
                  <a:pt x="716723" y="343463"/>
                </a:cubicBezTo>
                <a:cubicBezTo>
                  <a:pt x="716723" y="343471"/>
                  <a:pt x="716723" y="343479"/>
                  <a:pt x="716723" y="343487"/>
                </a:cubicBezTo>
                <a:close/>
                <a:moveTo>
                  <a:pt x="938435" y="343487"/>
                </a:moveTo>
                <a:cubicBezTo>
                  <a:pt x="938435" y="357069"/>
                  <a:pt x="926651" y="368079"/>
                  <a:pt x="912114" y="368079"/>
                </a:cubicBezTo>
                <a:cubicBezTo>
                  <a:pt x="897579" y="368079"/>
                  <a:pt x="885794" y="357069"/>
                  <a:pt x="885794" y="343487"/>
                </a:cubicBezTo>
                <a:cubicBezTo>
                  <a:pt x="885794" y="329905"/>
                  <a:pt x="897579" y="318895"/>
                  <a:pt x="912114" y="318895"/>
                </a:cubicBezTo>
                <a:cubicBezTo>
                  <a:pt x="926644" y="318888"/>
                  <a:pt x="938427" y="329888"/>
                  <a:pt x="938435" y="343463"/>
                </a:cubicBezTo>
                <a:cubicBezTo>
                  <a:pt x="938435" y="343471"/>
                  <a:pt x="938435" y="343479"/>
                  <a:pt x="938435" y="343487"/>
                </a:cubicBezTo>
                <a:close/>
                <a:moveTo>
                  <a:pt x="1160145" y="343487"/>
                </a:moveTo>
                <a:cubicBezTo>
                  <a:pt x="1160145" y="357069"/>
                  <a:pt x="1148361" y="368079"/>
                  <a:pt x="1133824" y="368079"/>
                </a:cubicBezTo>
                <a:cubicBezTo>
                  <a:pt x="1119288" y="368079"/>
                  <a:pt x="1107504" y="357069"/>
                  <a:pt x="1107504" y="343487"/>
                </a:cubicBezTo>
                <a:cubicBezTo>
                  <a:pt x="1107504" y="329905"/>
                  <a:pt x="1119288" y="318895"/>
                  <a:pt x="1133824" y="318895"/>
                </a:cubicBezTo>
                <a:cubicBezTo>
                  <a:pt x="1148353" y="318911"/>
                  <a:pt x="1160129" y="329912"/>
                  <a:pt x="1160145" y="343487"/>
                </a:cubicBezTo>
                <a:close/>
                <a:moveTo>
                  <a:pt x="51650" y="502982"/>
                </a:moveTo>
                <a:cubicBezTo>
                  <a:pt x="51650" y="516564"/>
                  <a:pt x="39866" y="527575"/>
                  <a:pt x="25329" y="527575"/>
                </a:cubicBezTo>
                <a:cubicBezTo>
                  <a:pt x="10793" y="527575"/>
                  <a:pt x="-991" y="516564"/>
                  <a:pt x="-991" y="502982"/>
                </a:cubicBezTo>
                <a:cubicBezTo>
                  <a:pt x="-991" y="489401"/>
                  <a:pt x="10793" y="478390"/>
                  <a:pt x="25329" y="478390"/>
                </a:cubicBezTo>
                <a:cubicBezTo>
                  <a:pt x="39860" y="478384"/>
                  <a:pt x="51642" y="489383"/>
                  <a:pt x="51650" y="502959"/>
                </a:cubicBezTo>
                <a:cubicBezTo>
                  <a:pt x="51650" y="502967"/>
                  <a:pt x="51650" y="502975"/>
                  <a:pt x="51650" y="502982"/>
                </a:cubicBezTo>
                <a:close/>
                <a:moveTo>
                  <a:pt x="273361" y="502982"/>
                </a:moveTo>
                <a:cubicBezTo>
                  <a:pt x="273361" y="516564"/>
                  <a:pt x="261577" y="527575"/>
                  <a:pt x="247041" y="527575"/>
                </a:cubicBezTo>
                <a:cubicBezTo>
                  <a:pt x="232505" y="527575"/>
                  <a:pt x="220720" y="516564"/>
                  <a:pt x="220720" y="502982"/>
                </a:cubicBezTo>
                <a:cubicBezTo>
                  <a:pt x="220720" y="489401"/>
                  <a:pt x="232505" y="478390"/>
                  <a:pt x="247041" y="478390"/>
                </a:cubicBezTo>
                <a:cubicBezTo>
                  <a:pt x="261569" y="478407"/>
                  <a:pt x="273345" y="489407"/>
                  <a:pt x="273361" y="502982"/>
                </a:cubicBezTo>
                <a:close/>
                <a:moveTo>
                  <a:pt x="495012" y="502982"/>
                </a:moveTo>
                <a:cubicBezTo>
                  <a:pt x="495012" y="516564"/>
                  <a:pt x="483227" y="527575"/>
                  <a:pt x="468691" y="527575"/>
                </a:cubicBezTo>
                <a:cubicBezTo>
                  <a:pt x="454155" y="527575"/>
                  <a:pt x="442371" y="516564"/>
                  <a:pt x="442371" y="502982"/>
                </a:cubicBezTo>
                <a:cubicBezTo>
                  <a:pt x="442371" y="489401"/>
                  <a:pt x="454155" y="478390"/>
                  <a:pt x="468691" y="478390"/>
                </a:cubicBezTo>
                <a:cubicBezTo>
                  <a:pt x="483220" y="478384"/>
                  <a:pt x="495003" y="489383"/>
                  <a:pt x="495012" y="502959"/>
                </a:cubicBezTo>
                <a:cubicBezTo>
                  <a:pt x="495012" y="502967"/>
                  <a:pt x="495012" y="502975"/>
                  <a:pt x="495012" y="502982"/>
                </a:cubicBezTo>
                <a:close/>
                <a:moveTo>
                  <a:pt x="716723" y="502982"/>
                </a:moveTo>
                <a:cubicBezTo>
                  <a:pt x="716723" y="516564"/>
                  <a:pt x="704939" y="527575"/>
                  <a:pt x="690403" y="527575"/>
                </a:cubicBezTo>
                <a:cubicBezTo>
                  <a:pt x="675866" y="527575"/>
                  <a:pt x="664082" y="516564"/>
                  <a:pt x="664082" y="502982"/>
                </a:cubicBezTo>
                <a:cubicBezTo>
                  <a:pt x="664082" y="489401"/>
                  <a:pt x="675866" y="478390"/>
                  <a:pt x="690403" y="478390"/>
                </a:cubicBezTo>
                <a:cubicBezTo>
                  <a:pt x="704933" y="478384"/>
                  <a:pt x="716715" y="489383"/>
                  <a:pt x="716723" y="502959"/>
                </a:cubicBezTo>
                <a:cubicBezTo>
                  <a:pt x="716723" y="502967"/>
                  <a:pt x="716723" y="502975"/>
                  <a:pt x="716723" y="502982"/>
                </a:cubicBezTo>
                <a:close/>
                <a:moveTo>
                  <a:pt x="938435" y="502982"/>
                </a:moveTo>
                <a:cubicBezTo>
                  <a:pt x="938435" y="516564"/>
                  <a:pt x="926651" y="527575"/>
                  <a:pt x="912114" y="527575"/>
                </a:cubicBezTo>
                <a:cubicBezTo>
                  <a:pt x="897579" y="527575"/>
                  <a:pt x="885794" y="516564"/>
                  <a:pt x="885794" y="502982"/>
                </a:cubicBezTo>
                <a:cubicBezTo>
                  <a:pt x="885794" y="489401"/>
                  <a:pt x="897579" y="478390"/>
                  <a:pt x="912114" y="478390"/>
                </a:cubicBezTo>
                <a:cubicBezTo>
                  <a:pt x="926644" y="478384"/>
                  <a:pt x="938427" y="489383"/>
                  <a:pt x="938435" y="502959"/>
                </a:cubicBezTo>
                <a:cubicBezTo>
                  <a:pt x="938435" y="502967"/>
                  <a:pt x="938435" y="502975"/>
                  <a:pt x="938435" y="502982"/>
                </a:cubicBezTo>
                <a:close/>
                <a:moveTo>
                  <a:pt x="1160145" y="502982"/>
                </a:moveTo>
                <a:cubicBezTo>
                  <a:pt x="1160145" y="516564"/>
                  <a:pt x="1148361" y="527575"/>
                  <a:pt x="1133824" y="527575"/>
                </a:cubicBezTo>
                <a:cubicBezTo>
                  <a:pt x="1119288" y="527575"/>
                  <a:pt x="1107504" y="516564"/>
                  <a:pt x="1107504" y="502982"/>
                </a:cubicBezTo>
                <a:cubicBezTo>
                  <a:pt x="1107504" y="489401"/>
                  <a:pt x="1119288" y="478390"/>
                  <a:pt x="1133824" y="478390"/>
                </a:cubicBezTo>
                <a:cubicBezTo>
                  <a:pt x="1148353" y="478407"/>
                  <a:pt x="1160129" y="489407"/>
                  <a:pt x="1160145" y="502982"/>
                </a:cubicBezTo>
                <a:close/>
                <a:moveTo>
                  <a:pt x="51650" y="662478"/>
                </a:moveTo>
                <a:cubicBezTo>
                  <a:pt x="51650" y="676060"/>
                  <a:pt x="39866" y="687070"/>
                  <a:pt x="25329" y="687070"/>
                </a:cubicBezTo>
                <a:cubicBezTo>
                  <a:pt x="10793" y="687070"/>
                  <a:pt x="-991" y="676060"/>
                  <a:pt x="-991" y="662478"/>
                </a:cubicBezTo>
                <a:cubicBezTo>
                  <a:pt x="-991" y="648896"/>
                  <a:pt x="10793" y="637886"/>
                  <a:pt x="25329" y="637886"/>
                </a:cubicBezTo>
                <a:cubicBezTo>
                  <a:pt x="39860" y="637879"/>
                  <a:pt x="51642" y="648879"/>
                  <a:pt x="51650" y="662454"/>
                </a:cubicBezTo>
                <a:cubicBezTo>
                  <a:pt x="51650" y="662462"/>
                  <a:pt x="51650" y="662469"/>
                  <a:pt x="51650" y="662478"/>
                </a:cubicBezTo>
                <a:close/>
                <a:moveTo>
                  <a:pt x="273361" y="662478"/>
                </a:moveTo>
                <a:cubicBezTo>
                  <a:pt x="273361" y="676060"/>
                  <a:pt x="261577" y="687070"/>
                  <a:pt x="247041" y="687070"/>
                </a:cubicBezTo>
                <a:cubicBezTo>
                  <a:pt x="232505" y="687070"/>
                  <a:pt x="220720" y="676060"/>
                  <a:pt x="220720" y="662478"/>
                </a:cubicBezTo>
                <a:cubicBezTo>
                  <a:pt x="220720" y="648896"/>
                  <a:pt x="232505" y="637886"/>
                  <a:pt x="247041" y="637886"/>
                </a:cubicBezTo>
                <a:cubicBezTo>
                  <a:pt x="261569" y="637901"/>
                  <a:pt x="273345" y="648903"/>
                  <a:pt x="273361" y="662478"/>
                </a:cubicBezTo>
                <a:close/>
                <a:moveTo>
                  <a:pt x="495012" y="662478"/>
                </a:moveTo>
                <a:cubicBezTo>
                  <a:pt x="495012" y="676060"/>
                  <a:pt x="483227" y="687070"/>
                  <a:pt x="468691" y="687070"/>
                </a:cubicBezTo>
                <a:cubicBezTo>
                  <a:pt x="454155" y="687070"/>
                  <a:pt x="442371" y="676060"/>
                  <a:pt x="442371" y="662478"/>
                </a:cubicBezTo>
                <a:cubicBezTo>
                  <a:pt x="442371" y="648896"/>
                  <a:pt x="454155" y="637886"/>
                  <a:pt x="468691" y="637886"/>
                </a:cubicBezTo>
                <a:cubicBezTo>
                  <a:pt x="483220" y="637879"/>
                  <a:pt x="495003" y="648879"/>
                  <a:pt x="495012" y="662454"/>
                </a:cubicBezTo>
                <a:cubicBezTo>
                  <a:pt x="495012" y="662462"/>
                  <a:pt x="495012" y="662469"/>
                  <a:pt x="495012" y="662478"/>
                </a:cubicBezTo>
                <a:close/>
                <a:moveTo>
                  <a:pt x="716723" y="662478"/>
                </a:moveTo>
                <a:cubicBezTo>
                  <a:pt x="716723" y="676060"/>
                  <a:pt x="704939" y="687070"/>
                  <a:pt x="690403" y="687070"/>
                </a:cubicBezTo>
                <a:cubicBezTo>
                  <a:pt x="675866" y="687070"/>
                  <a:pt x="664082" y="676060"/>
                  <a:pt x="664082" y="662478"/>
                </a:cubicBezTo>
                <a:cubicBezTo>
                  <a:pt x="664082" y="648896"/>
                  <a:pt x="675866" y="637886"/>
                  <a:pt x="690403" y="637886"/>
                </a:cubicBezTo>
                <a:cubicBezTo>
                  <a:pt x="704933" y="637879"/>
                  <a:pt x="716715" y="648879"/>
                  <a:pt x="716723" y="662454"/>
                </a:cubicBezTo>
                <a:cubicBezTo>
                  <a:pt x="716723" y="662462"/>
                  <a:pt x="716723" y="662469"/>
                  <a:pt x="716723" y="662478"/>
                </a:cubicBezTo>
                <a:close/>
                <a:moveTo>
                  <a:pt x="938435" y="662478"/>
                </a:moveTo>
                <a:cubicBezTo>
                  <a:pt x="938435" y="676060"/>
                  <a:pt x="926651" y="687070"/>
                  <a:pt x="912114" y="687070"/>
                </a:cubicBezTo>
                <a:cubicBezTo>
                  <a:pt x="897579" y="687070"/>
                  <a:pt x="885794" y="676060"/>
                  <a:pt x="885794" y="662478"/>
                </a:cubicBezTo>
                <a:cubicBezTo>
                  <a:pt x="885794" y="648896"/>
                  <a:pt x="897579" y="637886"/>
                  <a:pt x="912114" y="637886"/>
                </a:cubicBezTo>
                <a:cubicBezTo>
                  <a:pt x="926644" y="637879"/>
                  <a:pt x="938427" y="648879"/>
                  <a:pt x="938435" y="662454"/>
                </a:cubicBezTo>
                <a:cubicBezTo>
                  <a:pt x="938435" y="662462"/>
                  <a:pt x="938435" y="662469"/>
                  <a:pt x="938435" y="662478"/>
                </a:cubicBezTo>
                <a:close/>
                <a:moveTo>
                  <a:pt x="1160145" y="662478"/>
                </a:moveTo>
                <a:cubicBezTo>
                  <a:pt x="1160145" y="676060"/>
                  <a:pt x="1148361" y="687070"/>
                  <a:pt x="1133824" y="687070"/>
                </a:cubicBezTo>
                <a:cubicBezTo>
                  <a:pt x="1119288" y="687070"/>
                  <a:pt x="1107504" y="676060"/>
                  <a:pt x="1107504" y="662478"/>
                </a:cubicBezTo>
                <a:cubicBezTo>
                  <a:pt x="1107504" y="648896"/>
                  <a:pt x="1119288" y="637886"/>
                  <a:pt x="1133824" y="637886"/>
                </a:cubicBezTo>
                <a:cubicBezTo>
                  <a:pt x="1148353" y="637901"/>
                  <a:pt x="1160129" y="648903"/>
                  <a:pt x="1160145" y="662478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687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52610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分组与设备检查单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43965" y="2496820"/>
            <a:ext cx="4243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分组安排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06830" y="3172460"/>
            <a:ext cx="407225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两人一组共用一台小车或虚拟机器人。请确保你们已经安装好mBlock、Mind+或VEXcode VR，并连接好数据线，准备开始编程实践。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480175" y="2496820"/>
            <a:ext cx="42430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设备检查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43040" y="3172460"/>
            <a:ext cx="407225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检查所需物品是否齐全：小车含巡线/超声传感器、黑色胶带或仿真地图、记录表、秒表。同时，确保小车的传感器读数正常，避免硬件故障影响编程体验。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原理速览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v0.jpg">    </p:cNvPr>
          <p:cNvPicPr>
            <a:picLocks noChangeAspect="1"/>
          </p:cNvPicPr>
          <p:nvPr/>
        </p:nvPicPr>
        <p:blipFill>
          <a:blip r:embed="rId3"/>
          <a:srcRect l="9881" r="9881" t="0" b="0"/>
          <a:stretch/>
        </p:blipFill>
        <p:spPr>
          <a:xfrm>
            <a:off x="745490" y="1664335"/>
            <a:ext cx="2282825" cy="2133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744855" y="3976370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744855" y="3976370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4"/>
          <a:srcRect l="9881" r="9881" t="0" b="0"/>
          <a:stretch/>
        </p:blipFill>
        <p:spPr>
          <a:xfrm>
            <a:off x="9164320" y="3976370"/>
            <a:ext cx="2282825" cy="21336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10" name="Text 5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传感器像小车的感觉神经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408045" y="1944370"/>
            <a:ext cx="76644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巡线传感器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21410" y="4706620"/>
            <a:ext cx="7663180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巡线传感器就像小车的脚底，能够感知地面的黑白变化。当它检测到黑色胶带时，会输出一个较小的数值；而在白色区域时，数值会变大。通过读取这个数值，我们可以判断小车是否在黑线上。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21410" y="4256405"/>
            <a:ext cx="76644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超声波传感器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408045" y="2394585"/>
            <a:ext cx="7663180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超声波传感器则像小车的眼睛，能够测量前方物体的距离。它通过发射超声波并接收反射波，计算出距离数值。这个数值可以帮助小车判断前方是否有障碍物以及障碍物的距离。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solidFill>
            <a:srgbClr val="1199FB"/>
          </a:solidFill>
          <a:ln/>
        </p:spPr>
      </p:sp>
      <p:sp>
        <p:nvSpPr>
          <p:cNvPr id="4" name="Text 1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205998" y="5200433"/>
            <a:ext cx="6159468" cy="1255846"/>
          </a:xfrm>
          <a:prstGeom prst="ellipse">
            <a:avLst/>
          </a:prstGeom>
          <a:solidFill>
            <a:srgbClr val="FBFBFB">
              <a:alpha val="1294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5998" y="5200433"/>
            <a:ext cx="6159468" cy="12558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V="1">
            <a:off x="1916862" y="5436404"/>
            <a:ext cx="2737740" cy="406066"/>
          </a:xfrm>
          <a:prstGeom prst="ellipse">
            <a:avLst/>
          </a:prstGeom>
          <a:solidFill>
            <a:srgbClr val="FBFBFB">
              <a:alpha val="7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16862" y="5436404"/>
            <a:ext cx="2737740" cy="406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8-13:48:53-d2v6shdnfo2stf9dkc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" y="1601470"/>
            <a:ext cx="5102860" cy="421132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56-d2v6si5nfo2stf9dkctg.jpg">    </p:cNvPr>
          <p:cNvPicPr>
            <a:picLocks noChangeAspect="1"/>
          </p:cNvPicPr>
          <p:nvPr/>
        </p:nvPicPr>
        <p:blipFill>
          <a:blip r:embed="rId4"/>
          <a:srcRect l="-7" r="7" t="12493" b="12493"/>
          <a:stretch/>
        </p:blipFill>
        <p:spPr>
          <a:xfrm>
            <a:off x="1002665" y="1968500"/>
            <a:ext cx="4572000" cy="25723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如果那么规则像红绿灯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41440" y="2069465"/>
            <a:ext cx="478028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条件判断逻辑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41440" y="2634615"/>
            <a:ext cx="4780280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编程中，我们使用‘如果-那么’规则来模拟红绿灯的决策逻辑。当满足某个条件时，小车就会执行相应的动作。例如，如果巡线传感器检测到黑线，那么小车就左转；否则就右转。这种简单的逻辑就是机器人的大脑决策过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给小车装上AI大脑</dc:title>
  <dc:subject>给小车装上AI大脑</dc:subject>
  <dc:creator>Kimi</dc:creator>
  <cp:lastModifiedBy>Kimi</cp:lastModifiedBy>
  <cp:revision>1</cp:revision>
  <dcterms:created xsi:type="dcterms:W3CDTF">2025-10-24T14:55:16Z</dcterms:created>
  <dcterms:modified xsi:type="dcterms:W3CDTF">2025-10-24T14:55:16Z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{"Label":"给小车装上AI大脑","ContentProducer":"001191110108MACG2KBH8F10000","ProduceID":"d3toadmmu6s1hs54jivg","ReservedCode1":"","ContentPropagator":"001191110108MACG2KBH8F20000","PropagateID":"d3toadmmu6s1hs54jivg","ReservedCode2":""}</vt:lpwstr>
  </property>
</Properties>
</file>